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2" r:id="rId3"/>
    <p:sldId id="311" r:id="rId4"/>
    <p:sldId id="312" r:id="rId5"/>
    <p:sldId id="313" r:id="rId6"/>
    <p:sldId id="314" r:id="rId7"/>
    <p:sldId id="315" r:id="rId8"/>
    <p:sldId id="316" r:id="rId9"/>
    <p:sldId id="257" r:id="rId10"/>
    <p:sldId id="317" r:id="rId11"/>
    <p:sldId id="261" r:id="rId12"/>
    <p:sldId id="259" r:id="rId13"/>
    <p:sldId id="292" r:id="rId14"/>
  </p:sldIdLst>
  <p:sldSz cx="9144000" cy="5143500" type="screen16x9"/>
  <p:notesSz cx="6858000" cy="9144000"/>
  <p:embeddedFontLst>
    <p:embeddedFont>
      <p:font typeface="Chonburi" panose="00000500000000000000" pitchFamily="2" charset="-34"/>
      <p:regular r:id="rId17"/>
    </p:embeddedFont>
    <p:embeddedFont>
      <p:font typeface="Didact Gothic" panose="00000500000000000000" pitchFamily="2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8">
          <p15:clr>
            <a:srgbClr val="A4A3A4"/>
          </p15:clr>
        </p15:guide>
        <p15:guide id="4" pos="455">
          <p15:clr>
            <a:srgbClr val="A4A3A4"/>
          </p15:clr>
        </p15:guide>
        <p15:guide id="5" pos="5305">
          <p15:clr>
            <a:srgbClr val="A4A3A4"/>
          </p15:clr>
        </p15:guide>
        <p15:guide id="6" orient="horz" pos="29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2441EE-B741-4BD9-A290-C20BBBEB7E17}">
  <a:tblStyle styleId="{892441EE-B741-4BD9-A290-C20BBBEB7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6"/>
      </p:cViewPr>
      <p:guideLst>
        <p:guide orient="horz" pos="1620"/>
        <p:guide pos="2880"/>
        <p:guide orient="horz" pos="338"/>
        <p:guide pos="455"/>
        <p:guide pos="5305"/>
        <p:guide orient="horz" pos="2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A3AF8C-A534-474B-F274-4AE62F297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D6286-9FA5-8C3F-CE5E-778AD83A32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8DBA2-5F42-47E4-A34E-53637AD770C0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D840D-D07E-7024-BF19-609142AF51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9E9F48-FECE-4EF0-B500-4E3FFA2BF0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B236A-FA63-4C54-BF75-672509F0C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4151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>
          <a:extLst>
            <a:ext uri="{FF2B5EF4-FFF2-40B4-BE49-F238E27FC236}">
              <a16:creationId xmlns:a16="http://schemas.microsoft.com/office/drawing/2014/main" id="{0F965B67-92D7-ABE6-3A07-8C2DD96B3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b85db155a_0_0:notes">
            <a:extLst>
              <a:ext uri="{FF2B5EF4-FFF2-40B4-BE49-F238E27FC236}">
                <a16:creationId xmlns:a16="http://schemas.microsoft.com/office/drawing/2014/main" id="{9536CBEC-AC6D-8294-708B-81EA5ACAAE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b85db155a_0_0:notes">
            <a:extLst>
              <a:ext uri="{FF2B5EF4-FFF2-40B4-BE49-F238E27FC236}">
                <a16:creationId xmlns:a16="http://schemas.microsoft.com/office/drawing/2014/main" id="{BFCE363E-8BDD-0C20-52BB-F28212E46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511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90defc0f4_1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90defc0f4_1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90defc0f4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90defc0f4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Google Shape;4468;gab85db155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9" name="Google Shape;4469;gab85db155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364CEC57-4C64-D209-EDD3-E728DD63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>
            <a:extLst>
              <a:ext uri="{FF2B5EF4-FFF2-40B4-BE49-F238E27FC236}">
                <a16:creationId xmlns:a16="http://schemas.microsoft.com/office/drawing/2014/main" id="{105234F0-FF5D-4C77-F9B0-78C59F4E82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>
            <a:extLst>
              <a:ext uri="{FF2B5EF4-FFF2-40B4-BE49-F238E27FC236}">
                <a16:creationId xmlns:a16="http://schemas.microsoft.com/office/drawing/2014/main" id="{D53DE6A1-706A-2D4F-4A8C-7176FB090F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99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C8E73095-D0A0-A6BC-5D6D-C3BCE290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>
            <a:extLst>
              <a:ext uri="{FF2B5EF4-FFF2-40B4-BE49-F238E27FC236}">
                <a16:creationId xmlns:a16="http://schemas.microsoft.com/office/drawing/2014/main" id="{AAFB3F32-3F9B-6158-0E78-D045595973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>
            <a:extLst>
              <a:ext uri="{FF2B5EF4-FFF2-40B4-BE49-F238E27FC236}">
                <a16:creationId xmlns:a16="http://schemas.microsoft.com/office/drawing/2014/main" id="{7626A31F-D772-6546-8C2D-F22947681C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47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D42001A0-F7CB-401D-44F2-2D8F2B50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>
            <a:extLst>
              <a:ext uri="{FF2B5EF4-FFF2-40B4-BE49-F238E27FC236}">
                <a16:creationId xmlns:a16="http://schemas.microsoft.com/office/drawing/2014/main" id="{19C976CC-1CC6-25D8-0022-0064EC7B56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>
            <a:extLst>
              <a:ext uri="{FF2B5EF4-FFF2-40B4-BE49-F238E27FC236}">
                <a16:creationId xmlns:a16="http://schemas.microsoft.com/office/drawing/2014/main" id="{8356B4A8-32D9-D5B9-94EE-27B2DE240B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65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6A576342-94BF-1387-7CA6-019E0B718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>
            <a:extLst>
              <a:ext uri="{FF2B5EF4-FFF2-40B4-BE49-F238E27FC236}">
                <a16:creationId xmlns:a16="http://schemas.microsoft.com/office/drawing/2014/main" id="{BECD36A9-43BA-8F30-5B24-CBF61D2E9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>
            <a:extLst>
              <a:ext uri="{FF2B5EF4-FFF2-40B4-BE49-F238E27FC236}">
                <a16:creationId xmlns:a16="http://schemas.microsoft.com/office/drawing/2014/main" id="{E9C9EA08-ADCF-98A5-901B-DCC78AE41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6127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4972D92A-92EC-C2D0-8876-63BA58196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>
            <a:extLst>
              <a:ext uri="{FF2B5EF4-FFF2-40B4-BE49-F238E27FC236}">
                <a16:creationId xmlns:a16="http://schemas.microsoft.com/office/drawing/2014/main" id="{57248842-3F9C-A608-6283-3A621DD722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>
            <a:extLst>
              <a:ext uri="{FF2B5EF4-FFF2-40B4-BE49-F238E27FC236}">
                <a16:creationId xmlns:a16="http://schemas.microsoft.com/office/drawing/2014/main" id="{B67B01B3-6FDF-0216-CEAE-9A7FF7565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071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F3D3EDED-6CEE-5BBD-9911-29A07598A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b85db155a_0_53:notes">
            <a:extLst>
              <a:ext uri="{FF2B5EF4-FFF2-40B4-BE49-F238E27FC236}">
                <a16:creationId xmlns:a16="http://schemas.microsoft.com/office/drawing/2014/main" id="{DC46038B-84F7-72AE-F174-23B500D6F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b85db155a_0_53:notes">
            <a:extLst>
              <a:ext uri="{FF2B5EF4-FFF2-40B4-BE49-F238E27FC236}">
                <a16:creationId xmlns:a16="http://schemas.microsoft.com/office/drawing/2014/main" id="{DD63CBB0-1313-E986-1DA5-7D05DEC8CB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616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b85db1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b85db1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91550" y="424950"/>
            <a:ext cx="8160900" cy="42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73225" y="582900"/>
            <a:ext cx="7797900" cy="382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4573" y="965950"/>
            <a:ext cx="3262500" cy="22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honburi"/>
              <a:buNone/>
              <a:defRPr sz="5200">
                <a:latin typeface="Chonburi"/>
                <a:ea typeface="Chonburi"/>
                <a:cs typeface="Chonburi"/>
                <a:sym typeface="Chonburi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84573" y="3579800"/>
            <a:ext cx="32625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11CA540-7751-BB34-604B-DC14E01459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91550" y="424950"/>
            <a:ext cx="8160900" cy="42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73231" y="582910"/>
            <a:ext cx="7797900" cy="397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401727" y="2142218"/>
            <a:ext cx="32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401727" y="1096347"/>
            <a:ext cx="11352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401727" y="3022763"/>
            <a:ext cx="3262500" cy="4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B69BE1-E2B9-B43E-06F8-A98C49635E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491550" y="424950"/>
            <a:ext cx="8160900" cy="42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673231" y="582910"/>
            <a:ext cx="7797900" cy="397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74150" y="597425"/>
            <a:ext cx="740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74150" y="1101350"/>
            <a:ext cx="74031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B2CEC9-9426-84F0-A23D-C1F855795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491550" y="424950"/>
            <a:ext cx="8160900" cy="429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673231" y="582910"/>
            <a:ext cx="7797900" cy="3977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74150" y="597425"/>
            <a:ext cx="75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74150" y="1170125"/>
            <a:ext cx="36258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44100" y="1170125"/>
            <a:ext cx="36258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AB937F-907E-CDFD-DB5A-0366B72E62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1527375" y="1864137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527375" y="2290650"/>
            <a:ext cx="2799000" cy="15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F7DA3-78DA-6E2D-3449-675086EF68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1105775" y="1644450"/>
            <a:ext cx="4045200" cy="11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1105775" y="2873927"/>
            <a:ext cx="40452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3AB8BC-4B6F-6160-EC89-7570D78126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69290-A5CA-03EA-CB91-ACA9EE2ED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25EE3-7FA8-0BA9-8239-4E568B3D58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7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F0FA3-46D1-685E-72B6-BF790C7A6E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0F716237-14AB-46F6-9C35-7EE34486997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idact Gothic"/>
              <a:buNone/>
              <a:defRPr sz="28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3DEE76-3594-E5AE-D602-3B6F95D5E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6237-14AB-46F6-9C35-7EE34486997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72" r:id="rId8"/>
    <p:sldLayoutId id="214748367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1184573" y="3487850"/>
            <a:ext cx="3262500" cy="516000"/>
          </a:xfrm>
          <a:prstGeom prst="roundRect">
            <a:avLst>
              <a:gd name="adj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ctrTitle"/>
          </p:nvPr>
        </p:nvSpPr>
        <p:spPr>
          <a:xfrm>
            <a:off x="1184573" y="965950"/>
            <a:ext cx="3262500" cy="22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Evaluation of weather forecast with Deep Learning</a:t>
            </a:r>
            <a:endParaRPr lang="en-US" sz="3600" dirty="0">
              <a:solidFill>
                <a:schemeClr val="dk1"/>
              </a:solidFill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subTitle" idx="1"/>
          </p:nvPr>
        </p:nvSpPr>
        <p:spPr>
          <a:xfrm>
            <a:off x="1184573" y="3579800"/>
            <a:ext cx="3262500" cy="3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By:   Pritish Samant</a:t>
            </a:r>
          </a:p>
        </p:txBody>
      </p:sp>
      <p:sp>
        <p:nvSpPr>
          <p:cNvPr id="183" name="Google Shape;183;p33"/>
          <p:cNvSpPr/>
          <p:nvPr/>
        </p:nvSpPr>
        <p:spPr>
          <a:xfrm>
            <a:off x="5768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50596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/>
          <p:nvPr/>
        </p:nvSpPr>
        <p:spPr>
          <a:xfrm>
            <a:off x="826547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33"/>
          <p:cNvGrpSpPr/>
          <p:nvPr/>
        </p:nvGrpSpPr>
        <p:grpSpPr>
          <a:xfrm>
            <a:off x="4813433" y="1103126"/>
            <a:ext cx="3142725" cy="2900832"/>
            <a:chOff x="5393525" y="1429425"/>
            <a:chExt cx="1916413" cy="1768800"/>
          </a:xfrm>
        </p:grpSpPr>
        <p:sp>
          <p:nvSpPr>
            <p:cNvPr id="187" name="Google Shape;187;p33"/>
            <p:cNvSpPr/>
            <p:nvPr/>
          </p:nvSpPr>
          <p:spPr>
            <a:xfrm>
              <a:off x="5393538" y="1429425"/>
              <a:ext cx="958200" cy="88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351738" y="2313825"/>
              <a:ext cx="958200" cy="884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351738" y="1429425"/>
              <a:ext cx="958200" cy="8844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5393525" y="2313825"/>
              <a:ext cx="958200" cy="884400"/>
            </a:xfrm>
            <a:prstGeom prst="roundRect">
              <a:avLst>
                <a:gd name="adj" fmla="val 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33"/>
          <p:cNvGrpSpPr/>
          <p:nvPr/>
        </p:nvGrpSpPr>
        <p:grpSpPr>
          <a:xfrm>
            <a:off x="5140107" y="2790879"/>
            <a:ext cx="923902" cy="918108"/>
            <a:chOff x="240525" y="2380400"/>
            <a:chExt cx="350800" cy="348600"/>
          </a:xfrm>
        </p:grpSpPr>
        <p:sp>
          <p:nvSpPr>
            <p:cNvPr id="192" name="Google Shape;192;p33"/>
            <p:cNvSpPr/>
            <p:nvPr/>
          </p:nvSpPr>
          <p:spPr>
            <a:xfrm>
              <a:off x="240525" y="2495800"/>
              <a:ext cx="350800" cy="233200"/>
            </a:xfrm>
            <a:custGeom>
              <a:avLst/>
              <a:gdLst/>
              <a:ahLst/>
              <a:cxnLst/>
              <a:rect l="l" t="t" r="r" b="b"/>
              <a:pathLst>
                <a:path w="14032" h="9328" extrusionOk="0">
                  <a:moveTo>
                    <a:pt x="2304" y="3693"/>
                  </a:moveTo>
                  <a:lnTo>
                    <a:pt x="3412" y="4616"/>
                  </a:lnTo>
                  <a:lnTo>
                    <a:pt x="3139" y="4616"/>
                  </a:lnTo>
                  <a:lnTo>
                    <a:pt x="2304" y="3877"/>
                  </a:lnTo>
                  <a:cubicBezTo>
                    <a:pt x="2260" y="3833"/>
                    <a:pt x="2214" y="3811"/>
                    <a:pt x="2168" y="3811"/>
                  </a:cubicBezTo>
                  <a:cubicBezTo>
                    <a:pt x="2121" y="3811"/>
                    <a:pt x="2075" y="3833"/>
                    <a:pt x="2031" y="3877"/>
                  </a:cubicBezTo>
                  <a:cubicBezTo>
                    <a:pt x="1935" y="3973"/>
                    <a:pt x="1935" y="4158"/>
                    <a:pt x="2031" y="4158"/>
                  </a:cubicBezTo>
                  <a:lnTo>
                    <a:pt x="2585" y="4616"/>
                  </a:lnTo>
                  <a:lnTo>
                    <a:pt x="2400" y="4616"/>
                  </a:lnTo>
                  <a:lnTo>
                    <a:pt x="1566" y="3877"/>
                  </a:lnTo>
                  <a:cubicBezTo>
                    <a:pt x="1521" y="3833"/>
                    <a:pt x="1475" y="3811"/>
                    <a:pt x="1429" y="3811"/>
                  </a:cubicBezTo>
                  <a:cubicBezTo>
                    <a:pt x="1383" y="3811"/>
                    <a:pt x="1337" y="3833"/>
                    <a:pt x="1292" y="3877"/>
                  </a:cubicBezTo>
                  <a:cubicBezTo>
                    <a:pt x="1196" y="3973"/>
                    <a:pt x="1196" y="4158"/>
                    <a:pt x="1292" y="4158"/>
                  </a:cubicBezTo>
                  <a:lnTo>
                    <a:pt x="1750" y="4616"/>
                  </a:lnTo>
                  <a:lnTo>
                    <a:pt x="1477" y="4616"/>
                  </a:lnTo>
                  <a:lnTo>
                    <a:pt x="458" y="3693"/>
                  </a:lnTo>
                  <a:close/>
                  <a:moveTo>
                    <a:pt x="6093" y="5081"/>
                  </a:moveTo>
                  <a:lnTo>
                    <a:pt x="6093" y="5170"/>
                  </a:lnTo>
                  <a:lnTo>
                    <a:pt x="1196" y="5170"/>
                  </a:lnTo>
                  <a:lnTo>
                    <a:pt x="1196" y="5081"/>
                  </a:lnTo>
                  <a:close/>
                  <a:moveTo>
                    <a:pt x="12001" y="5081"/>
                  </a:moveTo>
                  <a:lnTo>
                    <a:pt x="12001" y="5170"/>
                  </a:lnTo>
                  <a:lnTo>
                    <a:pt x="7939" y="5170"/>
                  </a:lnTo>
                  <a:lnTo>
                    <a:pt x="7939" y="5081"/>
                  </a:lnTo>
                  <a:close/>
                  <a:moveTo>
                    <a:pt x="7016" y="4616"/>
                  </a:moveTo>
                  <a:cubicBezTo>
                    <a:pt x="7289" y="4616"/>
                    <a:pt x="7474" y="4801"/>
                    <a:pt x="7474" y="5081"/>
                  </a:cubicBezTo>
                  <a:cubicBezTo>
                    <a:pt x="7474" y="5354"/>
                    <a:pt x="7289" y="5635"/>
                    <a:pt x="7016" y="5635"/>
                  </a:cubicBezTo>
                  <a:cubicBezTo>
                    <a:pt x="6735" y="5635"/>
                    <a:pt x="6551" y="5354"/>
                    <a:pt x="6551" y="5081"/>
                  </a:cubicBezTo>
                  <a:cubicBezTo>
                    <a:pt x="6551" y="4801"/>
                    <a:pt x="6735" y="4616"/>
                    <a:pt x="7016" y="4616"/>
                  </a:cubicBezTo>
                  <a:close/>
                  <a:moveTo>
                    <a:pt x="12089" y="4343"/>
                  </a:moveTo>
                  <a:lnTo>
                    <a:pt x="13566" y="5081"/>
                  </a:lnTo>
                  <a:lnTo>
                    <a:pt x="13566" y="5170"/>
                  </a:lnTo>
                  <a:lnTo>
                    <a:pt x="12089" y="5820"/>
                  </a:lnTo>
                  <a:lnTo>
                    <a:pt x="12089" y="5820"/>
                  </a:lnTo>
                  <a:lnTo>
                    <a:pt x="12370" y="5170"/>
                  </a:lnTo>
                  <a:cubicBezTo>
                    <a:pt x="12459" y="5170"/>
                    <a:pt x="12459" y="5081"/>
                    <a:pt x="12370" y="4985"/>
                  </a:cubicBezTo>
                  <a:lnTo>
                    <a:pt x="12089" y="4431"/>
                  </a:lnTo>
                  <a:lnTo>
                    <a:pt x="12089" y="4343"/>
                  </a:lnTo>
                  <a:close/>
                  <a:moveTo>
                    <a:pt x="3412" y="5539"/>
                  </a:moveTo>
                  <a:lnTo>
                    <a:pt x="2304" y="6558"/>
                  </a:lnTo>
                  <a:lnTo>
                    <a:pt x="458" y="6558"/>
                  </a:lnTo>
                  <a:lnTo>
                    <a:pt x="458" y="6462"/>
                  </a:lnTo>
                  <a:lnTo>
                    <a:pt x="1477" y="5539"/>
                  </a:lnTo>
                  <a:lnTo>
                    <a:pt x="1750" y="5539"/>
                  </a:lnTo>
                  <a:lnTo>
                    <a:pt x="1292" y="6004"/>
                  </a:lnTo>
                  <a:cubicBezTo>
                    <a:pt x="1196" y="6093"/>
                    <a:pt x="1196" y="6189"/>
                    <a:pt x="1292" y="6278"/>
                  </a:cubicBezTo>
                  <a:cubicBezTo>
                    <a:pt x="1292" y="6374"/>
                    <a:pt x="1381" y="6374"/>
                    <a:pt x="1381" y="6374"/>
                  </a:cubicBezTo>
                  <a:cubicBezTo>
                    <a:pt x="1477" y="6374"/>
                    <a:pt x="1477" y="6374"/>
                    <a:pt x="1566" y="6278"/>
                  </a:cubicBezTo>
                  <a:lnTo>
                    <a:pt x="2400" y="5539"/>
                  </a:lnTo>
                  <a:lnTo>
                    <a:pt x="2585" y="5539"/>
                  </a:lnTo>
                  <a:lnTo>
                    <a:pt x="2031" y="6004"/>
                  </a:lnTo>
                  <a:cubicBezTo>
                    <a:pt x="1935" y="6093"/>
                    <a:pt x="1935" y="6189"/>
                    <a:pt x="2031" y="6278"/>
                  </a:cubicBezTo>
                  <a:cubicBezTo>
                    <a:pt x="2120" y="6374"/>
                    <a:pt x="2120" y="6374"/>
                    <a:pt x="2216" y="6374"/>
                  </a:cubicBezTo>
                  <a:cubicBezTo>
                    <a:pt x="2216" y="6374"/>
                    <a:pt x="2304" y="6374"/>
                    <a:pt x="2304" y="6278"/>
                  </a:cubicBezTo>
                  <a:lnTo>
                    <a:pt x="3139" y="5539"/>
                  </a:lnTo>
                  <a:close/>
                  <a:moveTo>
                    <a:pt x="10243" y="0"/>
                  </a:moveTo>
                  <a:cubicBezTo>
                    <a:pt x="10154" y="0"/>
                    <a:pt x="10058" y="96"/>
                    <a:pt x="10058" y="281"/>
                  </a:cubicBezTo>
                  <a:lnTo>
                    <a:pt x="10058" y="1847"/>
                  </a:lnTo>
                  <a:cubicBezTo>
                    <a:pt x="10058" y="2866"/>
                    <a:pt x="9320" y="3693"/>
                    <a:pt x="8308" y="3693"/>
                  </a:cubicBezTo>
                  <a:lnTo>
                    <a:pt x="6735" y="3693"/>
                  </a:lnTo>
                  <a:cubicBezTo>
                    <a:pt x="6366" y="3693"/>
                    <a:pt x="6093" y="3604"/>
                    <a:pt x="5812" y="3420"/>
                  </a:cubicBezTo>
                  <a:cubicBezTo>
                    <a:pt x="5723" y="3420"/>
                    <a:pt x="5627" y="3420"/>
                    <a:pt x="5539" y="3508"/>
                  </a:cubicBezTo>
                  <a:cubicBezTo>
                    <a:pt x="5443" y="3604"/>
                    <a:pt x="5539" y="3693"/>
                    <a:pt x="5627" y="3789"/>
                  </a:cubicBezTo>
                  <a:cubicBezTo>
                    <a:pt x="5908" y="3973"/>
                    <a:pt x="6277" y="4062"/>
                    <a:pt x="6735" y="4062"/>
                  </a:cubicBezTo>
                  <a:lnTo>
                    <a:pt x="6831" y="4062"/>
                  </a:lnTo>
                  <a:lnTo>
                    <a:pt x="6831" y="4247"/>
                  </a:lnTo>
                  <a:cubicBezTo>
                    <a:pt x="6551" y="4247"/>
                    <a:pt x="6366" y="4431"/>
                    <a:pt x="6277" y="4616"/>
                  </a:cubicBezTo>
                  <a:lnTo>
                    <a:pt x="4062" y="4616"/>
                  </a:lnTo>
                  <a:lnTo>
                    <a:pt x="2585" y="3324"/>
                  </a:lnTo>
                  <a:cubicBezTo>
                    <a:pt x="2585" y="3324"/>
                    <a:pt x="2400" y="3235"/>
                    <a:pt x="2304" y="3235"/>
                  </a:cubicBezTo>
                  <a:lnTo>
                    <a:pt x="458" y="3235"/>
                  </a:lnTo>
                  <a:cubicBezTo>
                    <a:pt x="273" y="3235"/>
                    <a:pt x="185" y="3324"/>
                    <a:pt x="89" y="3508"/>
                  </a:cubicBezTo>
                  <a:cubicBezTo>
                    <a:pt x="0" y="3693"/>
                    <a:pt x="89" y="3877"/>
                    <a:pt x="185" y="3973"/>
                  </a:cubicBezTo>
                  <a:lnTo>
                    <a:pt x="1012" y="4712"/>
                  </a:lnTo>
                  <a:cubicBezTo>
                    <a:pt x="827" y="4801"/>
                    <a:pt x="827" y="4985"/>
                    <a:pt x="827" y="5081"/>
                  </a:cubicBezTo>
                  <a:cubicBezTo>
                    <a:pt x="827" y="5266"/>
                    <a:pt x="827" y="5354"/>
                    <a:pt x="1012" y="5450"/>
                  </a:cubicBezTo>
                  <a:lnTo>
                    <a:pt x="185" y="6189"/>
                  </a:lnTo>
                  <a:cubicBezTo>
                    <a:pt x="89" y="6278"/>
                    <a:pt x="0" y="6558"/>
                    <a:pt x="89" y="6647"/>
                  </a:cubicBezTo>
                  <a:cubicBezTo>
                    <a:pt x="185" y="6831"/>
                    <a:pt x="273" y="6927"/>
                    <a:pt x="458" y="6927"/>
                  </a:cubicBezTo>
                  <a:lnTo>
                    <a:pt x="2304" y="6927"/>
                  </a:lnTo>
                  <a:cubicBezTo>
                    <a:pt x="2400" y="6927"/>
                    <a:pt x="2585" y="6927"/>
                    <a:pt x="2585" y="6831"/>
                  </a:cubicBezTo>
                  <a:lnTo>
                    <a:pt x="4062" y="5539"/>
                  </a:lnTo>
                  <a:lnTo>
                    <a:pt x="6277" y="5539"/>
                  </a:lnTo>
                  <a:cubicBezTo>
                    <a:pt x="6366" y="5724"/>
                    <a:pt x="6551" y="5908"/>
                    <a:pt x="6831" y="6004"/>
                  </a:cubicBezTo>
                  <a:lnTo>
                    <a:pt x="6831" y="8220"/>
                  </a:lnTo>
                  <a:lnTo>
                    <a:pt x="3323" y="8220"/>
                  </a:lnTo>
                  <a:cubicBezTo>
                    <a:pt x="3227" y="7939"/>
                    <a:pt x="3043" y="7851"/>
                    <a:pt x="2769" y="7851"/>
                  </a:cubicBezTo>
                  <a:cubicBezTo>
                    <a:pt x="2673" y="7851"/>
                    <a:pt x="2585" y="7939"/>
                    <a:pt x="2585" y="8035"/>
                  </a:cubicBezTo>
                  <a:cubicBezTo>
                    <a:pt x="2585" y="8124"/>
                    <a:pt x="2673" y="8220"/>
                    <a:pt x="2769" y="8220"/>
                  </a:cubicBezTo>
                  <a:cubicBezTo>
                    <a:pt x="2858" y="8220"/>
                    <a:pt x="2954" y="8308"/>
                    <a:pt x="2954" y="8404"/>
                  </a:cubicBezTo>
                  <a:cubicBezTo>
                    <a:pt x="2954" y="8493"/>
                    <a:pt x="2858" y="8589"/>
                    <a:pt x="2769" y="8589"/>
                  </a:cubicBezTo>
                  <a:cubicBezTo>
                    <a:pt x="2673" y="8589"/>
                    <a:pt x="2585" y="8678"/>
                    <a:pt x="2585" y="8774"/>
                  </a:cubicBezTo>
                  <a:cubicBezTo>
                    <a:pt x="2585" y="8862"/>
                    <a:pt x="2673" y="8958"/>
                    <a:pt x="2769" y="8958"/>
                  </a:cubicBezTo>
                  <a:cubicBezTo>
                    <a:pt x="3043" y="8958"/>
                    <a:pt x="3227" y="8862"/>
                    <a:pt x="3323" y="8589"/>
                  </a:cubicBezTo>
                  <a:lnTo>
                    <a:pt x="6831" y="8589"/>
                  </a:lnTo>
                  <a:lnTo>
                    <a:pt x="6831" y="9143"/>
                  </a:lnTo>
                  <a:cubicBezTo>
                    <a:pt x="6831" y="9232"/>
                    <a:pt x="6920" y="9328"/>
                    <a:pt x="7016" y="9328"/>
                  </a:cubicBezTo>
                  <a:cubicBezTo>
                    <a:pt x="7104" y="9328"/>
                    <a:pt x="7200" y="9232"/>
                    <a:pt x="7200" y="9143"/>
                  </a:cubicBezTo>
                  <a:lnTo>
                    <a:pt x="7200" y="8589"/>
                  </a:lnTo>
                  <a:lnTo>
                    <a:pt x="10708" y="8589"/>
                  </a:lnTo>
                  <a:cubicBezTo>
                    <a:pt x="10797" y="8862"/>
                    <a:pt x="11078" y="8958"/>
                    <a:pt x="11262" y="8958"/>
                  </a:cubicBezTo>
                  <a:cubicBezTo>
                    <a:pt x="11447" y="8958"/>
                    <a:pt x="11535" y="8862"/>
                    <a:pt x="11535" y="8774"/>
                  </a:cubicBezTo>
                  <a:cubicBezTo>
                    <a:pt x="11535" y="8678"/>
                    <a:pt x="11447" y="8589"/>
                    <a:pt x="11262" y="8589"/>
                  </a:cubicBezTo>
                  <a:cubicBezTo>
                    <a:pt x="11166" y="8589"/>
                    <a:pt x="11166" y="8493"/>
                    <a:pt x="11166" y="8404"/>
                  </a:cubicBezTo>
                  <a:cubicBezTo>
                    <a:pt x="11166" y="8308"/>
                    <a:pt x="11166" y="8220"/>
                    <a:pt x="11262" y="8220"/>
                  </a:cubicBezTo>
                  <a:cubicBezTo>
                    <a:pt x="11447" y="8220"/>
                    <a:pt x="11535" y="8124"/>
                    <a:pt x="11535" y="8035"/>
                  </a:cubicBezTo>
                  <a:cubicBezTo>
                    <a:pt x="11535" y="7939"/>
                    <a:pt x="11447" y="7851"/>
                    <a:pt x="11262" y="7851"/>
                  </a:cubicBezTo>
                  <a:cubicBezTo>
                    <a:pt x="11078" y="7851"/>
                    <a:pt x="10797" y="7939"/>
                    <a:pt x="10708" y="8220"/>
                  </a:cubicBezTo>
                  <a:lnTo>
                    <a:pt x="7200" y="8220"/>
                  </a:lnTo>
                  <a:lnTo>
                    <a:pt x="7200" y="6004"/>
                  </a:lnTo>
                  <a:cubicBezTo>
                    <a:pt x="7474" y="5908"/>
                    <a:pt x="7658" y="5724"/>
                    <a:pt x="7843" y="5539"/>
                  </a:cubicBezTo>
                  <a:lnTo>
                    <a:pt x="11720" y="5539"/>
                  </a:lnTo>
                  <a:lnTo>
                    <a:pt x="11720" y="5635"/>
                  </a:lnTo>
                  <a:cubicBezTo>
                    <a:pt x="11631" y="5820"/>
                    <a:pt x="11631" y="6004"/>
                    <a:pt x="11816" y="6093"/>
                  </a:cubicBezTo>
                  <a:cubicBezTo>
                    <a:pt x="11905" y="6189"/>
                    <a:pt x="12001" y="6278"/>
                    <a:pt x="12089" y="6278"/>
                  </a:cubicBezTo>
                  <a:cubicBezTo>
                    <a:pt x="12185" y="6278"/>
                    <a:pt x="12274" y="6278"/>
                    <a:pt x="12274" y="6189"/>
                  </a:cubicBezTo>
                  <a:lnTo>
                    <a:pt x="13751" y="5450"/>
                  </a:lnTo>
                  <a:cubicBezTo>
                    <a:pt x="13847" y="5450"/>
                    <a:pt x="14032" y="5266"/>
                    <a:pt x="14032" y="5081"/>
                  </a:cubicBezTo>
                  <a:cubicBezTo>
                    <a:pt x="14032" y="4897"/>
                    <a:pt x="13847" y="4801"/>
                    <a:pt x="13751" y="4712"/>
                  </a:cubicBezTo>
                  <a:lnTo>
                    <a:pt x="12274" y="3973"/>
                  </a:lnTo>
                  <a:cubicBezTo>
                    <a:pt x="12219" y="3945"/>
                    <a:pt x="12165" y="3933"/>
                    <a:pt x="12113" y="3933"/>
                  </a:cubicBezTo>
                  <a:cubicBezTo>
                    <a:pt x="11989" y="3933"/>
                    <a:pt x="11879" y="4000"/>
                    <a:pt x="11816" y="4062"/>
                  </a:cubicBezTo>
                  <a:cubicBezTo>
                    <a:pt x="11631" y="4247"/>
                    <a:pt x="11631" y="4431"/>
                    <a:pt x="11720" y="4616"/>
                  </a:cubicBezTo>
                  <a:lnTo>
                    <a:pt x="7843" y="4616"/>
                  </a:lnTo>
                  <a:cubicBezTo>
                    <a:pt x="7658" y="4431"/>
                    <a:pt x="7474" y="4247"/>
                    <a:pt x="7200" y="4247"/>
                  </a:cubicBezTo>
                  <a:lnTo>
                    <a:pt x="7200" y="4062"/>
                  </a:lnTo>
                  <a:lnTo>
                    <a:pt x="8308" y="4062"/>
                  </a:lnTo>
                  <a:cubicBezTo>
                    <a:pt x="9505" y="4062"/>
                    <a:pt x="10524" y="3050"/>
                    <a:pt x="10524" y="1847"/>
                  </a:cubicBezTo>
                  <a:lnTo>
                    <a:pt x="10524" y="281"/>
                  </a:lnTo>
                  <a:cubicBezTo>
                    <a:pt x="10524" y="96"/>
                    <a:pt x="10428" y="0"/>
                    <a:pt x="10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277450" y="2447425"/>
              <a:ext cx="99150" cy="129250"/>
            </a:xfrm>
            <a:custGeom>
              <a:avLst/>
              <a:gdLst/>
              <a:ahLst/>
              <a:cxnLst/>
              <a:rect l="l" t="t" r="r" b="b"/>
              <a:pathLst>
                <a:path w="3966" h="5170" extrusionOk="0">
                  <a:moveTo>
                    <a:pt x="739" y="0"/>
                  </a:moveTo>
                  <a:cubicBezTo>
                    <a:pt x="369" y="0"/>
                    <a:pt x="0" y="370"/>
                    <a:pt x="0" y="739"/>
                  </a:cubicBezTo>
                  <a:cubicBezTo>
                    <a:pt x="0" y="924"/>
                    <a:pt x="89" y="1197"/>
                    <a:pt x="185" y="1293"/>
                  </a:cubicBezTo>
                  <a:cubicBezTo>
                    <a:pt x="369" y="1477"/>
                    <a:pt x="554" y="1566"/>
                    <a:pt x="739" y="1566"/>
                  </a:cubicBezTo>
                  <a:cubicBezTo>
                    <a:pt x="643" y="1662"/>
                    <a:pt x="643" y="1751"/>
                    <a:pt x="643" y="1935"/>
                  </a:cubicBezTo>
                  <a:cubicBezTo>
                    <a:pt x="643" y="2305"/>
                    <a:pt x="1012" y="2585"/>
                    <a:pt x="1381" y="2585"/>
                  </a:cubicBezTo>
                  <a:cubicBezTo>
                    <a:pt x="1292" y="2770"/>
                    <a:pt x="1292" y="2858"/>
                    <a:pt x="1292" y="2954"/>
                  </a:cubicBezTo>
                  <a:cubicBezTo>
                    <a:pt x="1292" y="3412"/>
                    <a:pt x="1662" y="3693"/>
                    <a:pt x="2031" y="3693"/>
                  </a:cubicBezTo>
                  <a:lnTo>
                    <a:pt x="2954" y="3693"/>
                  </a:lnTo>
                  <a:lnTo>
                    <a:pt x="3043" y="3782"/>
                  </a:lnTo>
                  <a:cubicBezTo>
                    <a:pt x="3043" y="4247"/>
                    <a:pt x="3139" y="4705"/>
                    <a:pt x="3412" y="5074"/>
                  </a:cubicBezTo>
                  <a:cubicBezTo>
                    <a:pt x="3412" y="5170"/>
                    <a:pt x="3508" y="5170"/>
                    <a:pt x="3597" y="5170"/>
                  </a:cubicBezTo>
                  <a:cubicBezTo>
                    <a:pt x="3597" y="5170"/>
                    <a:pt x="3693" y="5170"/>
                    <a:pt x="3693" y="5074"/>
                  </a:cubicBezTo>
                  <a:cubicBezTo>
                    <a:pt x="3781" y="5074"/>
                    <a:pt x="3781" y="4889"/>
                    <a:pt x="3781" y="4801"/>
                  </a:cubicBezTo>
                  <a:cubicBezTo>
                    <a:pt x="3508" y="4520"/>
                    <a:pt x="3412" y="4151"/>
                    <a:pt x="3412" y="3782"/>
                  </a:cubicBezTo>
                  <a:cubicBezTo>
                    <a:pt x="3412" y="3508"/>
                    <a:pt x="3227" y="3324"/>
                    <a:pt x="2954" y="3324"/>
                  </a:cubicBezTo>
                  <a:lnTo>
                    <a:pt x="2031" y="3324"/>
                  </a:lnTo>
                  <a:cubicBezTo>
                    <a:pt x="1846" y="3324"/>
                    <a:pt x="1750" y="3139"/>
                    <a:pt x="1750" y="2954"/>
                  </a:cubicBezTo>
                  <a:cubicBezTo>
                    <a:pt x="1750" y="2858"/>
                    <a:pt x="1750" y="2770"/>
                    <a:pt x="1846" y="2770"/>
                  </a:cubicBezTo>
                  <a:cubicBezTo>
                    <a:pt x="1846" y="2674"/>
                    <a:pt x="1935" y="2585"/>
                    <a:pt x="2031" y="2585"/>
                  </a:cubicBezTo>
                  <a:lnTo>
                    <a:pt x="3693" y="2585"/>
                  </a:lnTo>
                  <a:cubicBezTo>
                    <a:pt x="3877" y="2585"/>
                    <a:pt x="3966" y="2489"/>
                    <a:pt x="3966" y="2401"/>
                  </a:cubicBezTo>
                  <a:cubicBezTo>
                    <a:pt x="3966" y="2305"/>
                    <a:pt x="3877" y="2216"/>
                    <a:pt x="3693" y="2216"/>
                  </a:cubicBezTo>
                  <a:lnTo>
                    <a:pt x="1381" y="2216"/>
                  </a:lnTo>
                  <a:cubicBezTo>
                    <a:pt x="1196" y="2216"/>
                    <a:pt x="1108" y="2031"/>
                    <a:pt x="1108" y="1847"/>
                  </a:cubicBezTo>
                  <a:cubicBezTo>
                    <a:pt x="1108" y="1751"/>
                    <a:pt x="1108" y="1662"/>
                    <a:pt x="1196" y="1662"/>
                  </a:cubicBezTo>
                  <a:cubicBezTo>
                    <a:pt x="1196" y="1566"/>
                    <a:pt x="1292" y="1566"/>
                    <a:pt x="1381" y="1566"/>
                  </a:cubicBezTo>
                  <a:lnTo>
                    <a:pt x="2858" y="1566"/>
                  </a:lnTo>
                  <a:cubicBezTo>
                    <a:pt x="3043" y="1566"/>
                    <a:pt x="3139" y="1477"/>
                    <a:pt x="3139" y="1293"/>
                  </a:cubicBezTo>
                  <a:cubicBezTo>
                    <a:pt x="3139" y="1197"/>
                    <a:pt x="3043" y="1108"/>
                    <a:pt x="2858" y="1108"/>
                  </a:cubicBezTo>
                  <a:lnTo>
                    <a:pt x="739" y="1108"/>
                  </a:lnTo>
                  <a:cubicBezTo>
                    <a:pt x="643" y="1108"/>
                    <a:pt x="554" y="1108"/>
                    <a:pt x="554" y="1012"/>
                  </a:cubicBezTo>
                  <a:cubicBezTo>
                    <a:pt x="458" y="924"/>
                    <a:pt x="369" y="828"/>
                    <a:pt x="369" y="739"/>
                  </a:cubicBezTo>
                  <a:cubicBezTo>
                    <a:pt x="458" y="554"/>
                    <a:pt x="554" y="458"/>
                    <a:pt x="739" y="458"/>
                  </a:cubicBezTo>
                  <a:lnTo>
                    <a:pt x="1662" y="458"/>
                  </a:lnTo>
                  <a:cubicBezTo>
                    <a:pt x="1750" y="458"/>
                    <a:pt x="1846" y="370"/>
                    <a:pt x="1846" y="274"/>
                  </a:cubicBezTo>
                  <a:cubicBezTo>
                    <a:pt x="1846" y="89"/>
                    <a:pt x="1750" y="0"/>
                    <a:pt x="1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337450" y="2380400"/>
              <a:ext cx="182250" cy="180050"/>
            </a:xfrm>
            <a:custGeom>
              <a:avLst/>
              <a:gdLst/>
              <a:ahLst/>
              <a:cxnLst/>
              <a:rect l="l" t="t" r="r" b="b"/>
              <a:pathLst>
                <a:path w="7290" h="7202" extrusionOk="0">
                  <a:moveTo>
                    <a:pt x="4889" y="466"/>
                  </a:moveTo>
                  <a:cubicBezTo>
                    <a:pt x="5258" y="466"/>
                    <a:pt x="5628" y="739"/>
                    <a:pt x="5628" y="1108"/>
                  </a:cubicBezTo>
                  <a:lnTo>
                    <a:pt x="5258" y="1108"/>
                  </a:lnTo>
                  <a:lnTo>
                    <a:pt x="5074" y="835"/>
                  </a:lnTo>
                  <a:cubicBezTo>
                    <a:pt x="4985" y="739"/>
                    <a:pt x="4889" y="739"/>
                    <a:pt x="4800" y="739"/>
                  </a:cubicBezTo>
                  <a:cubicBezTo>
                    <a:pt x="4704" y="835"/>
                    <a:pt x="4616" y="924"/>
                    <a:pt x="4704" y="1020"/>
                  </a:cubicBezTo>
                  <a:lnTo>
                    <a:pt x="4889" y="1293"/>
                  </a:lnTo>
                  <a:cubicBezTo>
                    <a:pt x="4616" y="1478"/>
                    <a:pt x="4520" y="1847"/>
                    <a:pt x="4520" y="2128"/>
                  </a:cubicBezTo>
                  <a:lnTo>
                    <a:pt x="4520" y="2497"/>
                  </a:lnTo>
                  <a:cubicBezTo>
                    <a:pt x="4247" y="2312"/>
                    <a:pt x="4151" y="2032"/>
                    <a:pt x="4151" y="1758"/>
                  </a:cubicBezTo>
                  <a:lnTo>
                    <a:pt x="4151" y="1204"/>
                  </a:lnTo>
                  <a:cubicBezTo>
                    <a:pt x="4151" y="739"/>
                    <a:pt x="4431" y="466"/>
                    <a:pt x="4889" y="466"/>
                  </a:cubicBezTo>
                  <a:close/>
                  <a:moveTo>
                    <a:pt x="6366" y="2312"/>
                  </a:moveTo>
                  <a:lnTo>
                    <a:pt x="6831" y="2497"/>
                  </a:lnTo>
                  <a:lnTo>
                    <a:pt x="6366" y="2770"/>
                  </a:lnTo>
                  <a:lnTo>
                    <a:pt x="6093" y="2497"/>
                  </a:lnTo>
                  <a:lnTo>
                    <a:pt x="6366" y="2312"/>
                  </a:lnTo>
                  <a:close/>
                  <a:moveTo>
                    <a:pt x="4247" y="5082"/>
                  </a:moveTo>
                  <a:cubicBezTo>
                    <a:pt x="4520" y="5082"/>
                    <a:pt x="4800" y="5355"/>
                    <a:pt x="4800" y="5635"/>
                  </a:cubicBezTo>
                  <a:cubicBezTo>
                    <a:pt x="4800" y="6278"/>
                    <a:pt x="4247" y="6832"/>
                    <a:pt x="3597" y="6832"/>
                  </a:cubicBezTo>
                  <a:lnTo>
                    <a:pt x="2489" y="6832"/>
                  </a:lnTo>
                  <a:cubicBezTo>
                    <a:pt x="2400" y="6832"/>
                    <a:pt x="2400" y="6743"/>
                    <a:pt x="2400" y="6647"/>
                  </a:cubicBezTo>
                  <a:lnTo>
                    <a:pt x="2400" y="6278"/>
                  </a:lnTo>
                  <a:lnTo>
                    <a:pt x="2400" y="6189"/>
                  </a:lnTo>
                  <a:lnTo>
                    <a:pt x="3412" y="6189"/>
                  </a:lnTo>
                  <a:cubicBezTo>
                    <a:pt x="3508" y="6189"/>
                    <a:pt x="3597" y="6093"/>
                    <a:pt x="3597" y="5909"/>
                  </a:cubicBezTo>
                  <a:cubicBezTo>
                    <a:pt x="3597" y="5820"/>
                    <a:pt x="3508" y="5724"/>
                    <a:pt x="3412" y="5724"/>
                  </a:cubicBezTo>
                  <a:lnTo>
                    <a:pt x="2489" y="5724"/>
                  </a:lnTo>
                  <a:cubicBezTo>
                    <a:pt x="2674" y="5355"/>
                    <a:pt x="3043" y="5082"/>
                    <a:pt x="3597" y="5082"/>
                  </a:cubicBezTo>
                  <a:close/>
                  <a:moveTo>
                    <a:pt x="4889" y="1"/>
                  </a:moveTo>
                  <a:cubicBezTo>
                    <a:pt x="4247" y="1"/>
                    <a:pt x="3693" y="555"/>
                    <a:pt x="3693" y="1204"/>
                  </a:cubicBezTo>
                  <a:lnTo>
                    <a:pt x="3693" y="1758"/>
                  </a:lnTo>
                  <a:cubicBezTo>
                    <a:pt x="3693" y="2312"/>
                    <a:pt x="3966" y="2770"/>
                    <a:pt x="4520" y="2866"/>
                  </a:cubicBezTo>
                  <a:lnTo>
                    <a:pt x="4520" y="4432"/>
                  </a:lnTo>
                  <a:cubicBezTo>
                    <a:pt x="4520" y="4528"/>
                    <a:pt x="4431" y="4616"/>
                    <a:pt x="4431" y="4712"/>
                  </a:cubicBezTo>
                  <a:cubicBezTo>
                    <a:pt x="4335" y="4712"/>
                    <a:pt x="4335" y="4616"/>
                    <a:pt x="4247" y="4616"/>
                  </a:cubicBezTo>
                  <a:lnTo>
                    <a:pt x="3597" y="4616"/>
                  </a:lnTo>
                  <a:cubicBezTo>
                    <a:pt x="3412" y="4616"/>
                    <a:pt x="3323" y="4712"/>
                    <a:pt x="3227" y="4712"/>
                  </a:cubicBezTo>
                  <a:cubicBezTo>
                    <a:pt x="3139" y="4616"/>
                    <a:pt x="3139" y="4528"/>
                    <a:pt x="3139" y="4432"/>
                  </a:cubicBezTo>
                  <a:cubicBezTo>
                    <a:pt x="3139" y="3509"/>
                    <a:pt x="2400" y="2681"/>
                    <a:pt x="1381" y="2681"/>
                  </a:cubicBezTo>
                  <a:lnTo>
                    <a:pt x="185" y="2681"/>
                  </a:lnTo>
                  <a:cubicBezTo>
                    <a:pt x="89" y="2681"/>
                    <a:pt x="0" y="2770"/>
                    <a:pt x="0" y="2955"/>
                  </a:cubicBezTo>
                  <a:cubicBezTo>
                    <a:pt x="0" y="3051"/>
                    <a:pt x="89" y="3139"/>
                    <a:pt x="185" y="3139"/>
                  </a:cubicBezTo>
                  <a:lnTo>
                    <a:pt x="1381" y="3139"/>
                  </a:lnTo>
                  <a:cubicBezTo>
                    <a:pt x="2120" y="3139"/>
                    <a:pt x="2770" y="3693"/>
                    <a:pt x="2770" y="4432"/>
                  </a:cubicBezTo>
                  <a:lnTo>
                    <a:pt x="2770" y="4801"/>
                  </a:lnTo>
                  <a:cubicBezTo>
                    <a:pt x="2304" y="5082"/>
                    <a:pt x="1935" y="5635"/>
                    <a:pt x="1935" y="6278"/>
                  </a:cubicBezTo>
                  <a:lnTo>
                    <a:pt x="1935" y="6647"/>
                  </a:lnTo>
                  <a:cubicBezTo>
                    <a:pt x="1935" y="6928"/>
                    <a:pt x="2216" y="7201"/>
                    <a:pt x="2489" y="7201"/>
                  </a:cubicBezTo>
                  <a:lnTo>
                    <a:pt x="3597" y="7201"/>
                  </a:lnTo>
                  <a:cubicBezTo>
                    <a:pt x="4431" y="7201"/>
                    <a:pt x="5170" y="6463"/>
                    <a:pt x="5170" y="5635"/>
                  </a:cubicBezTo>
                  <a:cubicBezTo>
                    <a:pt x="5170" y="5266"/>
                    <a:pt x="5074" y="4986"/>
                    <a:pt x="4800" y="4897"/>
                  </a:cubicBezTo>
                  <a:cubicBezTo>
                    <a:pt x="4889" y="4712"/>
                    <a:pt x="4889" y="4616"/>
                    <a:pt x="4889" y="4432"/>
                  </a:cubicBezTo>
                  <a:lnTo>
                    <a:pt x="4889" y="2128"/>
                  </a:lnTo>
                  <a:cubicBezTo>
                    <a:pt x="4889" y="1758"/>
                    <a:pt x="5170" y="1478"/>
                    <a:pt x="5539" y="1478"/>
                  </a:cubicBezTo>
                  <a:cubicBezTo>
                    <a:pt x="5812" y="1478"/>
                    <a:pt x="6093" y="1662"/>
                    <a:pt x="6181" y="1943"/>
                  </a:cubicBezTo>
                  <a:cubicBezTo>
                    <a:pt x="6093" y="1943"/>
                    <a:pt x="6093" y="1943"/>
                    <a:pt x="6093" y="2032"/>
                  </a:cubicBezTo>
                  <a:lnTo>
                    <a:pt x="5812" y="2312"/>
                  </a:lnTo>
                  <a:cubicBezTo>
                    <a:pt x="5724" y="2312"/>
                    <a:pt x="5628" y="2401"/>
                    <a:pt x="5628" y="2497"/>
                  </a:cubicBezTo>
                  <a:cubicBezTo>
                    <a:pt x="5628" y="2585"/>
                    <a:pt x="5724" y="2681"/>
                    <a:pt x="5812" y="2770"/>
                  </a:cubicBezTo>
                  <a:lnTo>
                    <a:pt x="6093" y="3051"/>
                  </a:lnTo>
                  <a:cubicBezTo>
                    <a:pt x="6093" y="3139"/>
                    <a:pt x="6181" y="3139"/>
                    <a:pt x="6181" y="3139"/>
                  </a:cubicBezTo>
                  <a:lnTo>
                    <a:pt x="6181" y="3974"/>
                  </a:lnTo>
                  <a:cubicBezTo>
                    <a:pt x="6181" y="4062"/>
                    <a:pt x="6277" y="4158"/>
                    <a:pt x="6366" y="4158"/>
                  </a:cubicBezTo>
                  <a:cubicBezTo>
                    <a:pt x="6551" y="4158"/>
                    <a:pt x="6647" y="4062"/>
                    <a:pt x="6647" y="3974"/>
                  </a:cubicBezTo>
                  <a:lnTo>
                    <a:pt x="6647" y="3051"/>
                  </a:lnTo>
                  <a:lnTo>
                    <a:pt x="7105" y="2866"/>
                  </a:lnTo>
                  <a:cubicBezTo>
                    <a:pt x="7201" y="2770"/>
                    <a:pt x="7289" y="2681"/>
                    <a:pt x="7289" y="2497"/>
                  </a:cubicBezTo>
                  <a:cubicBezTo>
                    <a:pt x="7289" y="2401"/>
                    <a:pt x="7201" y="2216"/>
                    <a:pt x="7105" y="2216"/>
                  </a:cubicBezTo>
                  <a:lnTo>
                    <a:pt x="6647" y="1943"/>
                  </a:lnTo>
                  <a:cubicBezTo>
                    <a:pt x="6551" y="1662"/>
                    <a:pt x="6366" y="1389"/>
                    <a:pt x="6093" y="1204"/>
                  </a:cubicBezTo>
                  <a:cubicBezTo>
                    <a:pt x="6093" y="555"/>
                    <a:pt x="5539" y="1"/>
                    <a:pt x="4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468900" y="2655125"/>
              <a:ext cx="30125" cy="39175"/>
            </a:xfrm>
            <a:custGeom>
              <a:avLst/>
              <a:gdLst/>
              <a:ahLst/>
              <a:cxnLst/>
              <a:rect l="l" t="t" r="r" b="b"/>
              <a:pathLst>
                <a:path w="1205" h="1567" extrusionOk="0">
                  <a:moveTo>
                    <a:pt x="96" y="1"/>
                  </a:moveTo>
                  <a:cubicBezTo>
                    <a:pt x="0" y="1"/>
                    <a:pt x="0" y="89"/>
                    <a:pt x="0" y="185"/>
                  </a:cubicBezTo>
                  <a:lnTo>
                    <a:pt x="0" y="1382"/>
                  </a:lnTo>
                  <a:cubicBezTo>
                    <a:pt x="0" y="1478"/>
                    <a:pt x="96" y="1566"/>
                    <a:pt x="185" y="1566"/>
                  </a:cubicBezTo>
                  <a:cubicBezTo>
                    <a:pt x="281" y="1566"/>
                    <a:pt x="370" y="1478"/>
                    <a:pt x="370" y="1382"/>
                  </a:cubicBezTo>
                  <a:lnTo>
                    <a:pt x="370" y="828"/>
                  </a:lnTo>
                  <a:lnTo>
                    <a:pt x="835" y="1478"/>
                  </a:lnTo>
                  <a:cubicBezTo>
                    <a:pt x="923" y="1566"/>
                    <a:pt x="1019" y="1566"/>
                    <a:pt x="1108" y="1566"/>
                  </a:cubicBezTo>
                  <a:cubicBezTo>
                    <a:pt x="1204" y="1566"/>
                    <a:pt x="1204" y="1478"/>
                    <a:pt x="1204" y="1382"/>
                  </a:cubicBezTo>
                  <a:lnTo>
                    <a:pt x="1204" y="185"/>
                  </a:lnTo>
                  <a:cubicBezTo>
                    <a:pt x="1204" y="89"/>
                    <a:pt x="1108" y="1"/>
                    <a:pt x="1019" y="1"/>
                  </a:cubicBezTo>
                  <a:cubicBezTo>
                    <a:pt x="923" y="1"/>
                    <a:pt x="835" y="89"/>
                    <a:pt x="835" y="185"/>
                  </a:cubicBezTo>
                  <a:lnTo>
                    <a:pt x="835" y="739"/>
                  </a:lnTo>
                  <a:lnTo>
                    <a:pt x="370" y="89"/>
                  </a:lnTo>
                  <a:cubicBezTo>
                    <a:pt x="281" y="1"/>
                    <a:pt x="185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332825" y="2655125"/>
              <a:ext cx="25325" cy="39175"/>
            </a:xfrm>
            <a:custGeom>
              <a:avLst/>
              <a:gdLst/>
              <a:ahLst/>
              <a:cxnLst/>
              <a:rect l="l" t="t" r="r" b="b"/>
              <a:pathLst>
                <a:path w="1013" h="1567" extrusionOk="0">
                  <a:moveTo>
                    <a:pt x="458" y="1"/>
                  </a:moveTo>
                  <a:cubicBezTo>
                    <a:pt x="185" y="1"/>
                    <a:pt x="1" y="185"/>
                    <a:pt x="1" y="458"/>
                  </a:cubicBezTo>
                  <a:cubicBezTo>
                    <a:pt x="1" y="739"/>
                    <a:pt x="185" y="1012"/>
                    <a:pt x="458" y="1012"/>
                  </a:cubicBezTo>
                  <a:cubicBezTo>
                    <a:pt x="554" y="1012"/>
                    <a:pt x="554" y="1012"/>
                    <a:pt x="554" y="1108"/>
                  </a:cubicBezTo>
                  <a:cubicBezTo>
                    <a:pt x="554" y="1108"/>
                    <a:pt x="554" y="1197"/>
                    <a:pt x="458" y="1197"/>
                  </a:cubicBezTo>
                  <a:cubicBezTo>
                    <a:pt x="396" y="1134"/>
                    <a:pt x="286" y="1068"/>
                    <a:pt x="193" y="1068"/>
                  </a:cubicBezTo>
                  <a:cubicBezTo>
                    <a:pt x="154" y="1068"/>
                    <a:pt x="118" y="1080"/>
                    <a:pt x="89" y="1108"/>
                  </a:cubicBezTo>
                  <a:cubicBezTo>
                    <a:pt x="1" y="1197"/>
                    <a:pt x="1" y="1293"/>
                    <a:pt x="89" y="1382"/>
                  </a:cubicBezTo>
                  <a:cubicBezTo>
                    <a:pt x="185" y="1566"/>
                    <a:pt x="370" y="1566"/>
                    <a:pt x="458" y="1566"/>
                  </a:cubicBezTo>
                  <a:cubicBezTo>
                    <a:pt x="739" y="1566"/>
                    <a:pt x="1012" y="1382"/>
                    <a:pt x="1012" y="1108"/>
                  </a:cubicBezTo>
                  <a:cubicBezTo>
                    <a:pt x="1012" y="828"/>
                    <a:pt x="739" y="554"/>
                    <a:pt x="458" y="554"/>
                  </a:cubicBezTo>
                  <a:cubicBezTo>
                    <a:pt x="458" y="554"/>
                    <a:pt x="370" y="554"/>
                    <a:pt x="370" y="458"/>
                  </a:cubicBezTo>
                  <a:lnTo>
                    <a:pt x="458" y="370"/>
                  </a:lnTo>
                  <a:cubicBezTo>
                    <a:pt x="554" y="370"/>
                    <a:pt x="554" y="458"/>
                    <a:pt x="554" y="458"/>
                  </a:cubicBezTo>
                  <a:cubicBezTo>
                    <a:pt x="599" y="506"/>
                    <a:pt x="645" y="530"/>
                    <a:pt x="691" y="530"/>
                  </a:cubicBezTo>
                  <a:cubicBezTo>
                    <a:pt x="737" y="530"/>
                    <a:pt x="783" y="506"/>
                    <a:pt x="828" y="458"/>
                  </a:cubicBezTo>
                  <a:cubicBezTo>
                    <a:pt x="924" y="370"/>
                    <a:pt x="924" y="185"/>
                    <a:pt x="828" y="185"/>
                  </a:cubicBezTo>
                  <a:cubicBezTo>
                    <a:pt x="739" y="89"/>
                    <a:pt x="643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3"/>
          <p:cNvGrpSpPr/>
          <p:nvPr/>
        </p:nvGrpSpPr>
        <p:grpSpPr>
          <a:xfrm>
            <a:off x="6765670" y="2791152"/>
            <a:ext cx="838833" cy="917581"/>
            <a:chOff x="4009100" y="2401275"/>
            <a:chExt cx="318500" cy="348400"/>
          </a:xfrm>
        </p:grpSpPr>
        <p:sp>
          <p:nvSpPr>
            <p:cNvPr id="198" name="Google Shape;198;p33"/>
            <p:cNvSpPr/>
            <p:nvPr/>
          </p:nvSpPr>
          <p:spPr>
            <a:xfrm>
              <a:off x="4053050" y="2592725"/>
              <a:ext cx="226200" cy="156950"/>
            </a:xfrm>
            <a:custGeom>
              <a:avLst/>
              <a:gdLst/>
              <a:ahLst/>
              <a:cxnLst/>
              <a:rect l="l" t="t" r="r" b="b"/>
              <a:pathLst>
                <a:path w="9048" h="6278" extrusionOk="0">
                  <a:moveTo>
                    <a:pt x="4985" y="3324"/>
                  </a:moveTo>
                  <a:lnTo>
                    <a:pt x="5259" y="5820"/>
                  </a:lnTo>
                  <a:lnTo>
                    <a:pt x="3966" y="5820"/>
                  </a:lnTo>
                  <a:lnTo>
                    <a:pt x="4247" y="3324"/>
                  </a:lnTo>
                  <a:cubicBezTo>
                    <a:pt x="4335" y="3420"/>
                    <a:pt x="4431" y="3508"/>
                    <a:pt x="4616" y="3508"/>
                  </a:cubicBezTo>
                  <a:cubicBezTo>
                    <a:pt x="4705" y="3508"/>
                    <a:pt x="4889" y="3420"/>
                    <a:pt x="4985" y="3324"/>
                  </a:cubicBezTo>
                  <a:close/>
                  <a:moveTo>
                    <a:pt x="370" y="0"/>
                  </a:moveTo>
                  <a:cubicBezTo>
                    <a:pt x="274" y="0"/>
                    <a:pt x="185" y="0"/>
                    <a:pt x="89" y="96"/>
                  </a:cubicBezTo>
                  <a:cubicBezTo>
                    <a:pt x="0" y="185"/>
                    <a:pt x="0" y="281"/>
                    <a:pt x="89" y="370"/>
                  </a:cubicBezTo>
                  <a:lnTo>
                    <a:pt x="1293" y="1108"/>
                  </a:lnTo>
                  <a:lnTo>
                    <a:pt x="554" y="1662"/>
                  </a:lnTo>
                  <a:cubicBezTo>
                    <a:pt x="458" y="1662"/>
                    <a:pt x="370" y="1847"/>
                    <a:pt x="370" y="1943"/>
                  </a:cubicBezTo>
                  <a:cubicBezTo>
                    <a:pt x="370" y="2031"/>
                    <a:pt x="458" y="2127"/>
                    <a:pt x="643" y="2216"/>
                  </a:cubicBezTo>
                  <a:lnTo>
                    <a:pt x="828" y="2216"/>
                  </a:lnTo>
                  <a:lnTo>
                    <a:pt x="828" y="2312"/>
                  </a:lnTo>
                  <a:cubicBezTo>
                    <a:pt x="924" y="2312"/>
                    <a:pt x="924" y="2401"/>
                    <a:pt x="828" y="2401"/>
                  </a:cubicBezTo>
                  <a:lnTo>
                    <a:pt x="458" y="3139"/>
                  </a:lnTo>
                  <a:cubicBezTo>
                    <a:pt x="370" y="3235"/>
                    <a:pt x="370" y="3420"/>
                    <a:pt x="458" y="3508"/>
                  </a:cubicBezTo>
                  <a:cubicBezTo>
                    <a:pt x="551" y="3556"/>
                    <a:pt x="621" y="3580"/>
                    <a:pt x="691" y="3580"/>
                  </a:cubicBezTo>
                  <a:cubicBezTo>
                    <a:pt x="761" y="3580"/>
                    <a:pt x="831" y="3556"/>
                    <a:pt x="924" y="3508"/>
                  </a:cubicBezTo>
                  <a:lnTo>
                    <a:pt x="1566" y="3139"/>
                  </a:lnTo>
                  <a:lnTo>
                    <a:pt x="1662" y="3139"/>
                  </a:lnTo>
                  <a:cubicBezTo>
                    <a:pt x="1751" y="3139"/>
                    <a:pt x="1751" y="3139"/>
                    <a:pt x="1751" y="3235"/>
                  </a:cubicBezTo>
                  <a:lnTo>
                    <a:pt x="1847" y="3420"/>
                  </a:lnTo>
                  <a:cubicBezTo>
                    <a:pt x="1847" y="3508"/>
                    <a:pt x="1935" y="3604"/>
                    <a:pt x="2031" y="3604"/>
                  </a:cubicBezTo>
                  <a:cubicBezTo>
                    <a:pt x="2216" y="3604"/>
                    <a:pt x="2305" y="3604"/>
                    <a:pt x="2401" y="3508"/>
                  </a:cubicBezTo>
                  <a:lnTo>
                    <a:pt x="2954" y="2585"/>
                  </a:lnTo>
                  <a:cubicBezTo>
                    <a:pt x="3043" y="2497"/>
                    <a:pt x="3139" y="2401"/>
                    <a:pt x="3324" y="2401"/>
                  </a:cubicBezTo>
                  <a:cubicBezTo>
                    <a:pt x="3412" y="2401"/>
                    <a:pt x="3597" y="2497"/>
                    <a:pt x="3693" y="2585"/>
                  </a:cubicBezTo>
                  <a:lnTo>
                    <a:pt x="3878" y="2866"/>
                  </a:lnTo>
                  <a:lnTo>
                    <a:pt x="3508" y="6004"/>
                  </a:lnTo>
                  <a:cubicBezTo>
                    <a:pt x="3508" y="6093"/>
                    <a:pt x="3508" y="6093"/>
                    <a:pt x="3597" y="6189"/>
                  </a:cubicBezTo>
                  <a:lnTo>
                    <a:pt x="3693" y="6278"/>
                  </a:lnTo>
                  <a:lnTo>
                    <a:pt x="5443" y="6278"/>
                  </a:lnTo>
                  <a:cubicBezTo>
                    <a:pt x="5539" y="6278"/>
                    <a:pt x="5539" y="6189"/>
                    <a:pt x="5628" y="6189"/>
                  </a:cubicBezTo>
                  <a:lnTo>
                    <a:pt x="5628" y="6004"/>
                  </a:lnTo>
                  <a:lnTo>
                    <a:pt x="5355" y="2866"/>
                  </a:lnTo>
                  <a:lnTo>
                    <a:pt x="5539" y="2585"/>
                  </a:lnTo>
                  <a:cubicBezTo>
                    <a:pt x="5628" y="2497"/>
                    <a:pt x="5724" y="2401"/>
                    <a:pt x="5908" y="2401"/>
                  </a:cubicBezTo>
                  <a:cubicBezTo>
                    <a:pt x="5997" y="2401"/>
                    <a:pt x="6182" y="2497"/>
                    <a:pt x="6278" y="2585"/>
                  </a:cubicBezTo>
                  <a:lnTo>
                    <a:pt x="6832" y="3508"/>
                  </a:lnTo>
                  <a:cubicBezTo>
                    <a:pt x="6920" y="3604"/>
                    <a:pt x="7016" y="3604"/>
                    <a:pt x="7105" y="3604"/>
                  </a:cubicBezTo>
                  <a:cubicBezTo>
                    <a:pt x="7289" y="3604"/>
                    <a:pt x="7385" y="3508"/>
                    <a:pt x="7385" y="3420"/>
                  </a:cubicBezTo>
                  <a:lnTo>
                    <a:pt x="7474" y="3235"/>
                  </a:lnTo>
                  <a:lnTo>
                    <a:pt x="7474" y="3139"/>
                  </a:lnTo>
                  <a:lnTo>
                    <a:pt x="7570" y="3139"/>
                  </a:lnTo>
                  <a:lnTo>
                    <a:pt x="8309" y="3508"/>
                  </a:lnTo>
                  <a:cubicBezTo>
                    <a:pt x="8401" y="3556"/>
                    <a:pt x="8469" y="3580"/>
                    <a:pt x="8526" y="3580"/>
                  </a:cubicBezTo>
                  <a:cubicBezTo>
                    <a:pt x="8584" y="3580"/>
                    <a:pt x="8630" y="3556"/>
                    <a:pt x="8678" y="3508"/>
                  </a:cubicBezTo>
                  <a:cubicBezTo>
                    <a:pt x="8766" y="3420"/>
                    <a:pt x="8863" y="3235"/>
                    <a:pt x="8766" y="3139"/>
                  </a:cubicBezTo>
                  <a:lnTo>
                    <a:pt x="8309" y="2401"/>
                  </a:lnTo>
                  <a:lnTo>
                    <a:pt x="8309" y="2312"/>
                  </a:lnTo>
                  <a:lnTo>
                    <a:pt x="8397" y="2216"/>
                  </a:lnTo>
                  <a:lnTo>
                    <a:pt x="8582" y="2216"/>
                  </a:lnTo>
                  <a:lnTo>
                    <a:pt x="8863" y="1943"/>
                  </a:lnTo>
                  <a:cubicBezTo>
                    <a:pt x="8863" y="1847"/>
                    <a:pt x="8766" y="1662"/>
                    <a:pt x="8678" y="1662"/>
                  </a:cubicBezTo>
                  <a:lnTo>
                    <a:pt x="7939" y="1108"/>
                  </a:lnTo>
                  <a:lnTo>
                    <a:pt x="8863" y="466"/>
                  </a:lnTo>
                  <a:cubicBezTo>
                    <a:pt x="9047" y="466"/>
                    <a:pt x="9047" y="281"/>
                    <a:pt x="8951" y="185"/>
                  </a:cubicBezTo>
                  <a:cubicBezTo>
                    <a:pt x="8907" y="141"/>
                    <a:pt x="8861" y="119"/>
                    <a:pt x="8815" y="119"/>
                  </a:cubicBezTo>
                  <a:cubicBezTo>
                    <a:pt x="8768" y="119"/>
                    <a:pt x="8722" y="141"/>
                    <a:pt x="8678" y="185"/>
                  </a:cubicBezTo>
                  <a:lnTo>
                    <a:pt x="7474" y="924"/>
                  </a:lnTo>
                  <a:cubicBezTo>
                    <a:pt x="7385" y="1020"/>
                    <a:pt x="7385" y="1108"/>
                    <a:pt x="7385" y="1108"/>
                  </a:cubicBezTo>
                  <a:cubicBezTo>
                    <a:pt x="7385" y="1204"/>
                    <a:pt x="7385" y="1293"/>
                    <a:pt x="7474" y="1293"/>
                  </a:cubicBezTo>
                  <a:lnTo>
                    <a:pt x="8309" y="1847"/>
                  </a:lnTo>
                  <a:cubicBezTo>
                    <a:pt x="8124" y="1943"/>
                    <a:pt x="8028" y="2031"/>
                    <a:pt x="7939" y="2127"/>
                  </a:cubicBezTo>
                  <a:cubicBezTo>
                    <a:pt x="7939" y="2312"/>
                    <a:pt x="7939" y="2497"/>
                    <a:pt x="8028" y="2585"/>
                  </a:cubicBezTo>
                  <a:lnTo>
                    <a:pt x="8213" y="3050"/>
                  </a:lnTo>
                  <a:lnTo>
                    <a:pt x="8213" y="3050"/>
                  </a:lnTo>
                  <a:lnTo>
                    <a:pt x="7843" y="2770"/>
                  </a:lnTo>
                  <a:cubicBezTo>
                    <a:pt x="7751" y="2725"/>
                    <a:pt x="7659" y="2703"/>
                    <a:pt x="7578" y="2703"/>
                  </a:cubicBezTo>
                  <a:cubicBezTo>
                    <a:pt x="7498" y="2703"/>
                    <a:pt x="7430" y="2725"/>
                    <a:pt x="7385" y="2770"/>
                  </a:cubicBezTo>
                  <a:cubicBezTo>
                    <a:pt x="7201" y="2770"/>
                    <a:pt x="7105" y="2954"/>
                    <a:pt x="7016" y="3050"/>
                  </a:cubicBezTo>
                  <a:lnTo>
                    <a:pt x="6551" y="2401"/>
                  </a:lnTo>
                  <a:cubicBezTo>
                    <a:pt x="6462" y="2127"/>
                    <a:pt x="6182" y="2031"/>
                    <a:pt x="5908" y="2031"/>
                  </a:cubicBezTo>
                  <a:cubicBezTo>
                    <a:pt x="5859" y="2016"/>
                    <a:pt x="5812" y="2008"/>
                    <a:pt x="5767" y="2008"/>
                  </a:cubicBezTo>
                  <a:cubicBezTo>
                    <a:pt x="5562" y="2008"/>
                    <a:pt x="5410" y="2160"/>
                    <a:pt x="5259" y="2312"/>
                  </a:cubicBezTo>
                  <a:lnTo>
                    <a:pt x="4616" y="3050"/>
                  </a:lnTo>
                  <a:lnTo>
                    <a:pt x="4520" y="3050"/>
                  </a:lnTo>
                  <a:lnTo>
                    <a:pt x="3966" y="2312"/>
                  </a:lnTo>
                  <a:cubicBezTo>
                    <a:pt x="3782" y="2127"/>
                    <a:pt x="3508" y="2031"/>
                    <a:pt x="3324" y="2031"/>
                  </a:cubicBezTo>
                  <a:cubicBezTo>
                    <a:pt x="3043" y="2031"/>
                    <a:pt x="2770" y="2127"/>
                    <a:pt x="2585" y="2401"/>
                  </a:cubicBezTo>
                  <a:lnTo>
                    <a:pt x="2120" y="3050"/>
                  </a:lnTo>
                  <a:cubicBezTo>
                    <a:pt x="2120" y="2954"/>
                    <a:pt x="2031" y="2770"/>
                    <a:pt x="1847" y="2770"/>
                  </a:cubicBezTo>
                  <a:cubicBezTo>
                    <a:pt x="1754" y="2725"/>
                    <a:pt x="1684" y="2703"/>
                    <a:pt x="1614" y="2703"/>
                  </a:cubicBezTo>
                  <a:cubicBezTo>
                    <a:pt x="1544" y="2703"/>
                    <a:pt x="1474" y="2725"/>
                    <a:pt x="1381" y="2770"/>
                  </a:cubicBezTo>
                  <a:lnTo>
                    <a:pt x="1012" y="3050"/>
                  </a:lnTo>
                  <a:lnTo>
                    <a:pt x="1012" y="3050"/>
                  </a:lnTo>
                  <a:lnTo>
                    <a:pt x="1197" y="2585"/>
                  </a:lnTo>
                  <a:cubicBezTo>
                    <a:pt x="1293" y="2497"/>
                    <a:pt x="1293" y="2312"/>
                    <a:pt x="1293" y="2127"/>
                  </a:cubicBezTo>
                  <a:cubicBezTo>
                    <a:pt x="1197" y="2031"/>
                    <a:pt x="1108" y="1943"/>
                    <a:pt x="924" y="1847"/>
                  </a:cubicBezTo>
                  <a:lnTo>
                    <a:pt x="1751" y="1293"/>
                  </a:lnTo>
                  <a:cubicBezTo>
                    <a:pt x="1751" y="1293"/>
                    <a:pt x="1847" y="1204"/>
                    <a:pt x="1847" y="1108"/>
                  </a:cubicBezTo>
                  <a:cubicBezTo>
                    <a:pt x="1847" y="1108"/>
                    <a:pt x="1751" y="1020"/>
                    <a:pt x="1751" y="924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4009100" y="2484350"/>
              <a:ext cx="127050" cy="106175"/>
            </a:xfrm>
            <a:custGeom>
              <a:avLst/>
              <a:gdLst/>
              <a:ahLst/>
              <a:cxnLst/>
              <a:rect l="l" t="t" r="r" b="b"/>
              <a:pathLst>
                <a:path w="5082" h="4247" extrusionOk="0">
                  <a:moveTo>
                    <a:pt x="3139" y="0"/>
                  </a:moveTo>
                  <a:cubicBezTo>
                    <a:pt x="3051" y="0"/>
                    <a:pt x="2866" y="185"/>
                    <a:pt x="2866" y="274"/>
                  </a:cubicBezTo>
                  <a:lnTo>
                    <a:pt x="2682" y="739"/>
                  </a:lnTo>
                  <a:cubicBezTo>
                    <a:pt x="2682" y="828"/>
                    <a:pt x="2586" y="924"/>
                    <a:pt x="2497" y="1012"/>
                  </a:cubicBezTo>
                  <a:cubicBezTo>
                    <a:pt x="2401" y="1012"/>
                    <a:pt x="2216" y="1012"/>
                    <a:pt x="2128" y="924"/>
                  </a:cubicBezTo>
                  <a:lnTo>
                    <a:pt x="739" y="89"/>
                  </a:lnTo>
                  <a:cubicBezTo>
                    <a:pt x="686" y="63"/>
                    <a:pt x="632" y="53"/>
                    <a:pt x="578" y="53"/>
                  </a:cubicBezTo>
                  <a:cubicBezTo>
                    <a:pt x="447" y="53"/>
                    <a:pt x="316" y="117"/>
                    <a:pt x="185" y="185"/>
                  </a:cubicBezTo>
                  <a:cubicBezTo>
                    <a:pt x="97" y="370"/>
                    <a:pt x="1" y="554"/>
                    <a:pt x="97" y="739"/>
                  </a:cubicBezTo>
                  <a:lnTo>
                    <a:pt x="924" y="2120"/>
                  </a:lnTo>
                  <a:cubicBezTo>
                    <a:pt x="1020" y="2216"/>
                    <a:pt x="1020" y="2401"/>
                    <a:pt x="1020" y="2489"/>
                  </a:cubicBezTo>
                  <a:cubicBezTo>
                    <a:pt x="924" y="2585"/>
                    <a:pt x="835" y="2674"/>
                    <a:pt x="739" y="2674"/>
                  </a:cubicBezTo>
                  <a:lnTo>
                    <a:pt x="281" y="2858"/>
                  </a:lnTo>
                  <a:cubicBezTo>
                    <a:pt x="185" y="2858"/>
                    <a:pt x="1" y="3043"/>
                    <a:pt x="1" y="3139"/>
                  </a:cubicBezTo>
                  <a:cubicBezTo>
                    <a:pt x="1" y="3324"/>
                    <a:pt x="97" y="3508"/>
                    <a:pt x="185" y="3597"/>
                  </a:cubicBezTo>
                  <a:lnTo>
                    <a:pt x="1109" y="4247"/>
                  </a:lnTo>
                  <a:lnTo>
                    <a:pt x="1293" y="4247"/>
                  </a:lnTo>
                  <a:cubicBezTo>
                    <a:pt x="1293" y="4247"/>
                    <a:pt x="1389" y="4247"/>
                    <a:pt x="1389" y="4151"/>
                  </a:cubicBezTo>
                  <a:cubicBezTo>
                    <a:pt x="1478" y="4062"/>
                    <a:pt x="1478" y="3966"/>
                    <a:pt x="1389" y="3878"/>
                  </a:cubicBezTo>
                  <a:lnTo>
                    <a:pt x="466" y="3228"/>
                  </a:lnTo>
                  <a:lnTo>
                    <a:pt x="835" y="3139"/>
                  </a:lnTo>
                  <a:cubicBezTo>
                    <a:pt x="1020" y="3043"/>
                    <a:pt x="1293" y="2858"/>
                    <a:pt x="1389" y="2585"/>
                  </a:cubicBezTo>
                  <a:cubicBezTo>
                    <a:pt x="1478" y="2401"/>
                    <a:pt x="1389" y="2120"/>
                    <a:pt x="1293" y="1935"/>
                  </a:cubicBezTo>
                  <a:lnTo>
                    <a:pt x="466" y="458"/>
                  </a:lnTo>
                  <a:lnTo>
                    <a:pt x="1943" y="1293"/>
                  </a:lnTo>
                  <a:cubicBezTo>
                    <a:pt x="2073" y="1355"/>
                    <a:pt x="2247" y="1421"/>
                    <a:pt x="2403" y="1421"/>
                  </a:cubicBezTo>
                  <a:cubicBezTo>
                    <a:pt x="2469" y="1421"/>
                    <a:pt x="2531" y="1410"/>
                    <a:pt x="2586" y="1381"/>
                  </a:cubicBezTo>
                  <a:cubicBezTo>
                    <a:pt x="2866" y="1293"/>
                    <a:pt x="3051" y="1012"/>
                    <a:pt x="3139" y="828"/>
                  </a:cubicBezTo>
                  <a:lnTo>
                    <a:pt x="3235" y="458"/>
                  </a:lnTo>
                  <a:lnTo>
                    <a:pt x="4616" y="2489"/>
                  </a:lnTo>
                  <a:cubicBezTo>
                    <a:pt x="4685" y="2557"/>
                    <a:pt x="4749" y="2622"/>
                    <a:pt x="4815" y="2622"/>
                  </a:cubicBezTo>
                  <a:cubicBezTo>
                    <a:pt x="4842" y="2622"/>
                    <a:pt x="4869" y="2611"/>
                    <a:pt x="4897" y="2585"/>
                  </a:cubicBezTo>
                  <a:cubicBezTo>
                    <a:pt x="4986" y="2585"/>
                    <a:pt x="5082" y="2489"/>
                    <a:pt x="4986" y="2401"/>
                  </a:cubicBezTo>
                  <a:lnTo>
                    <a:pt x="4712" y="924"/>
                  </a:lnTo>
                  <a:cubicBezTo>
                    <a:pt x="4712" y="739"/>
                    <a:pt x="4616" y="739"/>
                    <a:pt x="4528" y="739"/>
                  </a:cubicBezTo>
                  <a:cubicBezTo>
                    <a:pt x="4432" y="739"/>
                    <a:pt x="4343" y="828"/>
                    <a:pt x="4343" y="1012"/>
                  </a:cubicBezTo>
                  <a:lnTo>
                    <a:pt x="4432" y="1477"/>
                  </a:lnTo>
                  <a:lnTo>
                    <a:pt x="3605" y="185"/>
                  </a:lnTo>
                  <a:cubicBezTo>
                    <a:pt x="3509" y="89"/>
                    <a:pt x="3324" y="0"/>
                    <a:pt x="3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4108425" y="2401275"/>
              <a:ext cx="219175" cy="191475"/>
            </a:xfrm>
            <a:custGeom>
              <a:avLst/>
              <a:gdLst/>
              <a:ahLst/>
              <a:cxnLst/>
              <a:rect l="l" t="t" r="r" b="b"/>
              <a:pathLst>
                <a:path w="8767" h="7659" extrusionOk="0">
                  <a:moveTo>
                    <a:pt x="2401" y="0"/>
                  </a:moveTo>
                  <a:cubicBezTo>
                    <a:pt x="2216" y="0"/>
                    <a:pt x="2032" y="89"/>
                    <a:pt x="1936" y="273"/>
                  </a:cubicBezTo>
                  <a:lnTo>
                    <a:pt x="1567" y="1846"/>
                  </a:lnTo>
                  <a:cubicBezTo>
                    <a:pt x="1567" y="2031"/>
                    <a:pt x="1478" y="2120"/>
                    <a:pt x="1293" y="2120"/>
                  </a:cubicBezTo>
                  <a:cubicBezTo>
                    <a:pt x="1245" y="2168"/>
                    <a:pt x="1199" y="2192"/>
                    <a:pt x="1142" y="2192"/>
                  </a:cubicBezTo>
                  <a:cubicBezTo>
                    <a:pt x="1085" y="2192"/>
                    <a:pt x="1016" y="2168"/>
                    <a:pt x="924" y="2120"/>
                  </a:cubicBezTo>
                  <a:lnTo>
                    <a:pt x="643" y="1935"/>
                  </a:lnTo>
                  <a:cubicBezTo>
                    <a:pt x="551" y="1891"/>
                    <a:pt x="459" y="1869"/>
                    <a:pt x="379" y="1869"/>
                  </a:cubicBezTo>
                  <a:cubicBezTo>
                    <a:pt x="298" y="1869"/>
                    <a:pt x="230" y="1891"/>
                    <a:pt x="186" y="1935"/>
                  </a:cubicBezTo>
                  <a:cubicBezTo>
                    <a:pt x="1" y="2031"/>
                    <a:pt x="1" y="2216"/>
                    <a:pt x="1" y="2400"/>
                  </a:cubicBezTo>
                  <a:lnTo>
                    <a:pt x="186" y="3412"/>
                  </a:lnTo>
                  <a:cubicBezTo>
                    <a:pt x="186" y="3508"/>
                    <a:pt x="370" y="3597"/>
                    <a:pt x="459" y="3597"/>
                  </a:cubicBezTo>
                  <a:cubicBezTo>
                    <a:pt x="555" y="3597"/>
                    <a:pt x="643" y="3412"/>
                    <a:pt x="555" y="3323"/>
                  </a:cubicBezTo>
                  <a:lnTo>
                    <a:pt x="370" y="2304"/>
                  </a:lnTo>
                  <a:lnTo>
                    <a:pt x="739" y="2489"/>
                  </a:lnTo>
                  <a:cubicBezTo>
                    <a:pt x="876" y="2537"/>
                    <a:pt x="1015" y="2561"/>
                    <a:pt x="1142" y="2561"/>
                  </a:cubicBezTo>
                  <a:cubicBezTo>
                    <a:pt x="1269" y="2561"/>
                    <a:pt x="1386" y="2537"/>
                    <a:pt x="1478" y="2489"/>
                  </a:cubicBezTo>
                  <a:cubicBezTo>
                    <a:pt x="1751" y="2400"/>
                    <a:pt x="1847" y="2216"/>
                    <a:pt x="1936" y="2031"/>
                  </a:cubicBezTo>
                  <a:lnTo>
                    <a:pt x="2401" y="369"/>
                  </a:lnTo>
                  <a:lnTo>
                    <a:pt x="2859" y="2031"/>
                  </a:lnTo>
                  <a:cubicBezTo>
                    <a:pt x="2859" y="2216"/>
                    <a:pt x="3044" y="2400"/>
                    <a:pt x="3324" y="2489"/>
                  </a:cubicBezTo>
                  <a:cubicBezTo>
                    <a:pt x="3417" y="2537"/>
                    <a:pt x="3531" y="2561"/>
                    <a:pt x="3645" y="2561"/>
                  </a:cubicBezTo>
                  <a:cubicBezTo>
                    <a:pt x="3760" y="2561"/>
                    <a:pt x="3874" y="2537"/>
                    <a:pt x="3967" y="2489"/>
                  </a:cubicBezTo>
                  <a:lnTo>
                    <a:pt x="4336" y="2304"/>
                  </a:lnTo>
                  <a:lnTo>
                    <a:pt x="3693" y="5724"/>
                  </a:lnTo>
                  <a:cubicBezTo>
                    <a:pt x="3693" y="5812"/>
                    <a:pt x="3782" y="5908"/>
                    <a:pt x="3878" y="5908"/>
                  </a:cubicBezTo>
                  <a:cubicBezTo>
                    <a:pt x="3904" y="5934"/>
                    <a:pt x="3930" y="5945"/>
                    <a:pt x="3955" y="5945"/>
                  </a:cubicBezTo>
                  <a:cubicBezTo>
                    <a:pt x="4014" y="5945"/>
                    <a:pt x="4063" y="5880"/>
                    <a:pt x="4063" y="5812"/>
                  </a:cubicBezTo>
                  <a:lnTo>
                    <a:pt x="5540" y="3781"/>
                  </a:lnTo>
                  <a:lnTo>
                    <a:pt x="5628" y="4151"/>
                  </a:lnTo>
                  <a:cubicBezTo>
                    <a:pt x="5724" y="4335"/>
                    <a:pt x="5909" y="4616"/>
                    <a:pt x="6094" y="4704"/>
                  </a:cubicBezTo>
                  <a:cubicBezTo>
                    <a:pt x="6174" y="4733"/>
                    <a:pt x="6256" y="4744"/>
                    <a:pt x="6335" y="4744"/>
                  </a:cubicBezTo>
                  <a:cubicBezTo>
                    <a:pt x="6524" y="4744"/>
                    <a:pt x="6702" y="4678"/>
                    <a:pt x="6832" y="4616"/>
                  </a:cubicBezTo>
                  <a:lnTo>
                    <a:pt x="8213" y="3781"/>
                  </a:lnTo>
                  <a:lnTo>
                    <a:pt x="7475" y="5258"/>
                  </a:lnTo>
                  <a:cubicBezTo>
                    <a:pt x="7290" y="5443"/>
                    <a:pt x="7290" y="5724"/>
                    <a:pt x="7386" y="5908"/>
                  </a:cubicBezTo>
                  <a:cubicBezTo>
                    <a:pt x="7475" y="6181"/>
                    <a:pt x="7659" y="6366"/>
                    <a:pt x="7940" y="6462"/>
                  </a:cubicBezTo>
                  <a:lnTo>
                    <a:pt x="8309" y="6551"/>
                  </a:lnTo>
                  <a:lnTo>
                    <a:pt x="7201" y="7289"/>
                  </a:lnTo>
                  <a:cubicBezTo>
                    <a:pt x="7105" y="7385"/>
                    <a:pt x="7105" y="7474"/>
                    <a:pt x="7201" y="7570"/>
                  </a:cubicBezTo>
                  <a:cubicBezTo>
                    <a:pt x="7201" y="7658"/>
                    <a:pt x="7290" y="7658"/>
                    <a:pt x="7290" y="7658"/>
                  </a:cubicBezTo>
                  <a:lnTo>
                    <a:pt x="7475" y="7658"/>
                  </a:lnTo>
                  <a:lnTo>
                    <a:pt x="8582" y="6920"/>
                  </a:lnTo>
                  <a:cubicBezTo>
                    <a:pt x="8678" y="6831"/>
                    <a:pt x="8767" y="6647"/>
                    <a:pt x="8767" y="6462"/>
                  </a:cubicBezTo>
                  <a:cubicBezTo>
                    <a:pt x="8678" y="6366"/>
                    <a:pt x="8582" y="6181"/>
                    <a:pt x="8398" y="6181"/>
                  </a:cubicBezTo>
                  <a:lnTo>
                    <a:pt x="8029" y="5997"/>
                  </a:lnTo>
                  <a:cubicBezTo>
                    <a:pt x="7940" y="5997"/>
                    <a:pt x="7844" y="5908"/>
                    <a:pt x="7755" y="5812"/>
                  </a:cubicBezTo>
                  <a:lnTo>
                    <a:pt x="7755" y="5443"/>
                  </a:lnTo>
                  <a:lnTo>
                    <a:pt x="8582" y="4062"/>
                  </a:lnTo>
                  <a:cubicBezTo>
                    <a:pt x="8678" y="3877"/>
                    <a:pt x="8678" y="3693"/>
                    <a:pt x="8582" y="3508"/>
                  </a:cubicBezTo>
                  <a:cubicBezTo>
                    <a:pt x="8451" y="3440"/>
                    <a:pt x="8320" y="3376"/>
                    <a:pt x="8189" y="3376"/>
                  </a:cubicBezTo>
                  <a:cubicBezTo>
                    <a:pt x="8136" y="3376"/>
                    <a:pt x="8082" y="3386"/>
                    <a:pt x="8029" y="3412"/>
                  </a:cubicBezTo>
                  <a:lnTo>
                    <a:pt x="6648" y="4247"/>
                  </a:lnTo>
                  <a:cubicBezTo>
                    <a:pt x="6551" y="4335"/>
                    <a:pt x="6367" y="4335"/>
                    <a:pt x="6278" y="4335"/>
                  </a:cubicBezTo>
                  <a:lnTo>
                    <a:pt x="5998" y="4062"/>
                  </a:lnTo>
                  <a:lnTo>
                    <a:pt x="5909" y="3597"/>
                  </a:lnTo>
                  <a:cubicBezTo>
                    <a:pt x="5813" y="3508"/>
                    <a:pt x="5724" y="3323"/>
                    <a:pt x="5540" y="3323"/>
                  </a:cubicBezTo>
                  <a:cubicBezTo>
                    <a:pt x="5444" y="3323"/>
                    <a:pt x="5259" y="3412"/>
                    <a:pt x="5170" y="3508"/>
                  </a:cubicBezTo>
                  <a:lnTo>
                    <a:pt x="4336" y="4800"/>
                  </a:lnTo>
                  <a:lnTo>
                    <a:pt x="4801" y="2400"/>
                  </a:lnTo>
                  <a:cubicBezTo>
                    <a:pt x="4801" y="2216"/>
                    <a:pt x="4705" y="2031"/>
                    <a:pt x="4617" y="1935"/>
                  </a:cubicBezTo>
                  <a:cubicBezTo>
                    <a:pt x="4569" y="1891"/>
                    <a:pt x="4498" y="1869"/>
                    <a:pt x="4417" y="1869"/>
                  </a:cubicBezTo>
                  <a:cubicBezTo>
                    <a:pt x="4336" y="1869"/>
                    <a:pt x="4244" y="1891"/>
                    <a:pt x="4151" y="1935"/>
                  </a:cubicBezTo>
                  <a:lnTo>
                    <a:pt x="3782" y="2120"/>
                  </a:lnTo>
                  <a:cubicBezTo>
                    <a:pt x="3738" y="2168"/>
                    <a:pt x="3692" y="2192"/>
                    <a:pt x="3633" y="2192"/>
                  </a:cubicBezTo>
                  <a:cubicBezTo>
                    <a:pt x="3575" y="2192"/>
                    <a:pt x="3505" y="2168"/>
                    <a:pt x="3413" y="2120"/>
                  </a:cubicBezTo>
                  <a:cubicBezTo>
                    <a:pt x="3324" y="2120"/>
                    <a:pt x="3228" y="2031"/>
                    <a:pt x="3228" y="1846"/>
                  </a:cubicBezTo>
                  <a:lnTo>
                    <a:pt x="2770" y="273"/>
                  </a:lnTo>
                  <a:cubicBezTo>
                    <a:pt x="2770" y="89"/>
                    <a:pt x="2586" y="0"/>
                    <a:pt x="24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4053050" y="2468100"/>
              <a:ext cx="230800" cy="173200"/>
            </a:xfrm>
            <a:custGeom>
              <a:avLst/>
              <a:gdLst/>
              <a:ahLst/>
              <a:cxnLst/>
              <a:rect l="l" t="t" r="r" b="b"/>
              <a:pathLst>
                <a:path w="9232" h="6928" extrusionOk="0">
                  <a:moveTo>
                    <a:pt x="4616" y="1"/>
                  </a:moveTo>
                  <a:cubicBezTo>
                    <a:pt x="4520" y="1"/>
                    <a:pt x="4431" y="97"/>
                    <a:pt x="4431" y="185"/>
                  </a:cubicBezTo>
                  <a:lnTo>
                    <a:pt x="4431" y="1108"/>
                  </a:lnTo>
                  <a:lnTo>
                    <a:pt x="3782" y="466"/>
                  </a:lnTo>
                  <a:cubicBezTo>
                    <a:pt x="3737" y="418"/>
                    <a:pt x="3669" y="394"/>
                    <a:pt x="3600" y="394"/>
                  </a:cubicBezTo>
                  <a:cubicBezTo>
                    <a:pt x="3530" y="394"/>
                    <a:pt x="3460" y="418"/>
                    <a:pt x="3412" y="466"/>
                  </a:cubicBezTo>
                  <a:cubicBezTo>
                    <a:pt x="3412" y="554"/>
                    <a:pt x="3412" y="650"/>
                    <a:pt x="3508" y="739"/>
                  </a:cubicBezTo>
                  <a:lnTo>
                    <a:pt x="4431" y="1662"/>
                  </a:lnTo>
                  <a:lnTo>
                    <a:pt x="4431" y="6278"/>
                  </a:lnTo>
                  <a:lnTo>
                    <a:pt x="1751" y="3789"/>
                  </a:lnTo>
                  <a:lnTo>
                    <a:pt x="1751" y="2497"/>
                  </a:lnTo>
                  <a:cubicBezTo>
                    <a:pt x="1751" y="2312"/>
                    <a:pt x="1662" y="2216"/>
                    <a:pt x="1566" y="2216"/>
                  </a:cubicBezTo>
                  <a:cubicBezTo>
                    <a:pt x="1477" y="2216"/>
                    <a:pt x="1381" y="2312"/>
                    <a:pt x="1381" y="2497"/>
                  </a:cubicBezTo>
                  <a:lnTo>
                    <a:pt x="1381" y="3420"/>
                  </a:lnTo>
                  <a:lnTo>
                    <a:pt x="739" y="2770"/>
                  </a:lnTo>
                  <a:cubicBezTo>
                    <a:pt x="643" y="2770"/>
                    <a:pt x="554" y="2770"/>
                    <a:pt x="458" y="2866"/>
                  </a:cubicBezTo>
                  <a:cubicBezTo>
                    <a:pt x="370" y="2866"/>
                    <a:pt x="370" y="3051"/>
                    <a:pt x="458" y="3139"/>
                  </a:cubicBezTo>
                  <a:lnTo>
                    <a:pt x="1012" y="3693"/>
                  </a:lnTo>
                  <a:lnTo>
                    <a:pt x="185" y="3693"/>
                  </a:lnTo>
                  <a:cubicBezTo>
                    <a:pt x="89" y="3693"/>
                    <a:pt x="0" y="3789"/>
                    <a:pt x="0" y="3878"/>
                  </a:cubicBezTo>
                  <a:cubicBezTo>
                    <a:pt x="0" y="3974"/>
                    <a:pt x="89" y="4062"/>
                    <a:pt x="185" y="4062"/>
                  </a:cubicBezTo>
                  <a:lnTo>
                    <a:pt x="1477" y="4062"/>
                  </a:lnTo>
                  <a:lnTo>
                    <a:pt x="4431" y="6928"/>
                  </a:lnTo>
                  <a:lnTo>
                    <a:pt x="4705" y="6928"/>
                  </a:lnTo>
                  <a:lnTo>
                    <a:pt x="7755" y="4062"/>
                  </a:lnTo>
                  <a:lnTo>
                    <a:pt x="9047" y="4062"/>
                  </a:lnTo>
                  <a:cubicBezTo>
                    <a:pt x="9136" y="4062"/>
                    <a:pt x="9232" y="3974"/>
                    <a:pt x="9232" y="3878"/>
                  </a:cubicBezTo>
                  <a:cubicBezTo>
                    <a:pt x="9232" y="3789"/>
                    <a:pt x="9136" y="3693"/>
                    <a:pt x="9047" y="3693"/>
                  </a:cubicBezTo>
                  <a:lnTo>
                    <a:pt x="8124" y="3693"/>
                  </a:lnTo>
                  <a:lnTo>
                    <a:pt x="8678" y="3139"/>
                  </a:lnTo>
                  <a:cubicBezTo>
                    <a:pt x="8766" y="3051"/>
                    <a:pt x="8766" y="2866"/>
                    <a:pt x="8766" y="2866"/>
                  </a:cubicBezTo>
                  <a:cubicBezTo>
                    <a:pt x="8678" y="2770"/>
                    <a:pt x="8493" y="2770"/>
                    <a:pt x="8397" y="2770"/>
                  </a:cubicBezTo>
                  <a:lnTo>
                    <a:pt x="7843" y="3420"/>
                  </a:lnTo>
                  <a:lnTo>
                    <a:pt x="7843" y="2497"/>
                  </a:lnTo>
                  <a:cubicBezTo>
                    <a:pt x="7843" y="2312"/>
                    <a:pt x="7755" y="2216"/>
                    <a:pt x="7659" y="2216"/>
                  </a:cubicBezTo>
                  <a:cubicBezTo>
                    <a:pt x="7474" y="2216"/>
                    <a:pt x="7385" y="2312"/>
                    <a:pt x="7385" y="2497"/>
                  </a:cubicBezTo>
                  <a:lnTo>
                    <a:pt x="7474" y="3789"/>
                  </a:lnTo>
                  <a:lnTo>
                    <a:pt x="4801" y="6278"/>
                  </a:lnTo>
                  <a:lnTo>
                    <a:pt x="4801" y="1662"/>
                  </a:lnTo>
                  <a:lnTo>
                    <a:pt x="5724" y="739"/>
                  </a:lnTo>
                  <a:cubicBezTo>
                    <a:pt x="5812" y="650"/>
                    <a:pt x="5812" y="554"/>
                    <a:pt x="5724" y="466"/>
                  </a:cubicBezTo>
                  <a:cubicBezTo>
                    <a:pt x="5676" y="418"/>
                    <a:pt x="5630" y="394"/>
                    <a:pt x="5584" y="394"/>
                  </a:cubicBezTo>
                  <a:cubicBezTo>
                    <a:pt x="5537" y="394"/>
                    <a:pt x="5491" y="418"/>
                    <a:pt x="5443" y="466"/>
                  </a:cubicBezTo>
                  <a:lnTo>
                    <a:pt x="4801" y="1108"/>
                  </a:lnTo>
                  <a:lnTo>
                    <a:pt x="4801" y="185"/>
                  </a:lnTo>
                  <a:cubicBezTo>
                    <a:pt x="4801" y="97"/>
                    <a:pt x="4705" y="1"/>
                    <a:pt x="4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3"/>
          <p:cNvGrpSpPr/>
          <p:nvPr/>
        </p:nvGrpSpPr>
        <p:grpSpPr>
          <a:xfrm>
            <a:off x="5140107" y="1407266"/>
            <a:ext cx="923902" cy="875310"/>
            <a:chOff x="240525" y="3469700"/>
            <a:chExt cx="350800" cy="332350"/>
          </a:xfrm>
        </p:grpSpPr>
        <p:sp>
          <p:nvSpPr>
            <p:cNvPr id="203" name="Google Shape;203;p33"/>
            <p:cNvSpPr/>
            <p:nvPr/>
          </p:nvSpPr>
          <p:spPr>
            <a:xfrm>
              <a:off x="344275" y="3527475"/>
              <a:ext cx="69250" cy="173025"/>
            </a:xfrm>
            <a:custGeom>
              <a:avLst/>
              <a:gdLst/>
              <a:ahLst/>
              <a:cxnLst/>
              <a:rect l="l" t="t" r="r" b="b"/>
              <a:pathLst>
                <a:path w="2770" h="6921" extrusionOk="0">
                  <a:moveTo>
                    <a:pt x="2497" y="1"/>
                  </a:moveTo>
                  <a:cubicBezTo>
                    <a:pt x="1662" y="1"/>
                    <a:pt x="835" y="274"/>
                    <a:pt x="96" y="739"/>
                  </a:cubicBezTo>
                  <a:cubicBezTo>
                    <a:pt x="0" y="828"/>
                    <a:pt x="0" y="924"/>
                    <a:pt x="96" y="1012"/>
                  </a:cubicBezTo>
                  <a:cubicBezTo>
                    <a:pt x="96" y="1108"/>
                    <a:pt x="281" y="1108"/>
                    <a:pt x="370" y="1108"/>
                  </a:cubicBezTo>
                  <a:cubicBezTo>
                    <a:pt x="924" y="643"/>
                    <a:pt x="1662" y="459"/>
                    <a:pt x="2312" y="370"/>
                  </a:cubicBezTo>
                  <a:lnTo>
                    <a:pt x="2312" y="6736"/>
                  </a:lnTo>
                  <a:cubicBezTo>
                    <a:pt x="2312" y="6832"/>
                    <a:pt x="2401" y="6920"/>
                    <a:pt x="2497" y="6920"/>
                  </a:cubicBezTo>
                  <a:cubicBezTo>
                    <a:pt x="2681" y="6920"/>
                    <a:pt x="2770" y="6832"/>
                    <a:pt x="2770" y="6736"/>
                  </a:cubicBezTo>
                  <a:lnTo>
                    <a:pt x="2770" y="185"/>
                  </a:lnTo>
                  <a:cubicBezTo>
                    <a:pt x="2770" y="89"/>
                    <a:pt x="2681" y="1"/>
                    <a:pt x="2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298125" y="3559800"/>
              <a:ext cx="115400" cy="184650"/>
            </a:xfrm>
            <a:custGeom>
              <a:avLst/>
              <a:gdLst/>
              <a:ahLst/>
              <a:cxnLst/>
              <a:rect l="l" t="t" r="r" b="b"/>
              <a:pathLst>
                <a:path w="4616" h="7386" extrusionOk="0">
                  <a:moveTo>
                    <a:pt x="1293" y="0"/>
                  </a:moveTo>
                  <a:cubicBezTo>
                    <a:pt x="465" y="827"/>
                    <a:pt x="0" y="1935"/>
                    <a:pt x="0" y="3043"/>
                  </a:cubicBezTo>
                  <a:cubicBezTo>
                    <a:pt x="0" y="5443"/>
                    <a:pt x="2031" y="7385"/>
                    <a:pt x="4343" y="7385"/>
                  </a:cubicBezTo>
                  <a:cubicBezTo>
                    <a:pt x="4527" y="7385"/>
                    <a:pt x="4616" y="7289"/>
                    <a:pt x="4616" y="7200"/>
                  </a:cubicBezTo>
                  <a:lnTo>
                    <a:pt x="4616" y="6277"/>
                  </a:lnTo>
                  <a:cubicBezTo>
                    <a:pt x="4616" y="6181"/>
                    <a:pt x="4527" y="6093"/>
                    <a:pt x="4343" y="6093"/>
                  </a:cubicBezTo>
                  <a:cubicBezTo>
                    <a:pt x="4247" y="6093"/>
                    <a:pt x="4158" y="6181"/>
                    <a:pt x="4158" y="6277"/>
                  </a:cubicBezTo>
                  <a:lnTo>
                    <a:pt x="4158" y="7016"/>
                  </a:lnTo>
                  <a:cubicBezTo>
                    <a:pt x="2127" y="6831"/>
                    <a:pt x="465" y="5170"/>
                    <a:pt x="465" y="3043"/>
                  </a:cubicBezTo>
                  <a:cubicBezTo>
                    <a:pt x="465" y="2031"/>
                    <a:pt x="835" y="1012"/>
                    <a:pt x="1573" y="369"/>
                  </a:cubicBezTo>
                  <a:cubicBezTo>
                    <a:pt x="1662" y="273"/>
                    <a:pt x="1662" y="89"/>
                    <a:pt x="1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402050" y="3469700"/>
              <a:ext cx="11475" cy="32325"/>
            </a:xfrm>
            <a:custGeom>
              <a:avLst/>
              <a:gdLst/>
              <a:ahLst/>
              <a:cxnLst/>
              <a:rect l="l" t="t" r="r" b="b"/>
              <a:pathLst>
                <a:path w="459" h="1293" extrusionOk="0">
                  <a:moveTo>
                    <a:pt x="186" y="0"/>
                  </a:moveTo>
                  <a:cubicBezTo>
                    <a:pt x="90" y="0"/>
                    <a:pt x="1" y="96"/>
                    <a:pt x="1" y="185"/>
                  </a:cubicBezTo>
                  <a:lnTo>
                    <a:pt x="1" y="1108"/>
                  </a:lnTo>
                  <a:cubicBezTo>
                    <a:pt x="1" y="1204"/>
                    <a:pt x="90" y="1293"/>
                    <a:pt x="186" y="1293"/>
                  </a:cubicBezTo>
                  <a:cubicBezTo>
                    <a:pt x="370" y="1293"/>
                    <a:pt x="459" y="1204"/>
                    <a:pt x="459" y="1108"/>
                  </a:cubicBezTo>
                  <a:lnTo>
                    <a:pt x="459" y="185"/>
                  </a:lnTo>
                  <a:cubicBezTo>
                    <a:pt x="459" y="96"/>
                    <a:pt x="370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402050" y="3769700"/>
              <a:ext cx="11475" cy="32350"/>
            </a:xfrm>
            <a:custGeom>
              <a:avLst/>
              <a:gdLst/>
              <a:ahLst/>
              <a:cxnLst/>
              <a:rect l="l" t="t" r="r" b="b"/>
              <a:pathLst>
                <a:path w="459" h="1294" extrusionOk="0">
                  <a:moveTo>
                    <a:pt x="186" y="1"/>
                  </a:moveTo>
                  <a:cubicBezTo>
                    <a:pt x="90" y="1"/>
                    <a:pt x="1" y="97"/>
                    <a:pt x="1" y="281"/>
                  </a:cubicBezTo>
                  <a:lnTo>
                    <a:pt x="1" y="1109"/>
                  </a:lnTo>
                  <a:cubicBezTo>
                    <a:pt x="1" y="1205"/>
                    <a:pt x="90" y="1293"/>
                    <a:pt x="186" y="1293"/>
                  </a:cubicBezTo>
                  <a:cubicBezTo>
                    <a:pt x="370" y="1293"/>
                    <a:pt x="459" y="1205"/>
                    <a:pt x="459" y="1109"/>
                  </a:cubicBezTo>
                  <a:lnTo>
                    <a:pt x="459" y="281"/>
                  </a:lnTo>
                  <a:cubicBezTo>
                    <a:pt x="459" y="97"/>
                    <a:pt x="370" y="1"/>
                    <a:pt x="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321200" y="3490550"/>
              <a:ext cx="23100" cy="29950"/>
            </a:xfrm>
            <a:custGeom>
              <a:avLst/>
              <a:gdLst/>
              <a:ahLst/>
              <a:cxnLst/>
              <a:rect l="l" t="t" r="r" b="b"/>
              <a:pathLst>
                <a:path w="924" h="1198" extrusionOk="0">
                  <a:moveTo>
                    <a:pt x="96" y="1"/>
                  </a:moveTo>
                  <a:cubicBezTo>
                    <a:pt x="0" y="89"/>
                    <a:pt x="0" y="185"/>
                    <a:pt x="0" y="274"/>
                  </a:cubicBezTo>
                  <a:lnTo>
                    <a:pt x="466" y="1108"/>
                  </a:lnTo>
                  <a:cubicBezTo>
                    <a:pt x="554" y="1108"/>
                    <a:pt x="554" y="1197"/>
                    <a:pt x="650" y="1197"/>
                  </a:cubicBezTo>
                  <a:lnTo>
                    <a:pt x="739" y="1197"/>
                  </a:lnTo>
                  <a:cubicBezTo>
                    <a:pt x="835" y="1108"/>
                    <a:pt x="923" y="1012"/>
                    <a:pt x="835" y="924"/>
                  </a:cubicBezTo>
                  <a:lnTo>
                    <a:pt x="370" y="89"/>
                  </a:lnTo>
                  <a:cubicBezTo>
                    <a:pt x="370" y="1"/>
                    <a:pt x="185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261200" y="3549550"/>
              <a:ext cx="32325" cy="21700"/>
            </a:xfrm>
            <a:custGeom>
              <a:avLst/>
              <a:gdLst/>
              <a:ahLst/>
              <a:cxnLst/>
              <a:rect l="l" t="t" r="r" b="b"/>
              <a:pathLst>
                <a:path w="1293" h="868" extrusionOk="0">
                  <a:moveTo>
                    <a:pt x="273" y="1"/>
                  </a:moveTo>
                  <a:cubicBezTo>
                    <a:pt x="188" y="1"/>
                    <a:pt x="96" y="67"/>
                    <a:pt x="96" y="129"/>
                  </a:cubicBezTo>
                  <a:cubicBezTo>
                    <a:pt x="0" y="225"/>
                    <a:pt x="96" y="314"/>
                    <a:pt x="185" y="410"/>
                  </a:cubicBezTo>
                  <a:lnTo>
                    <a:pt x="923" y="868"/>
                  </a:lnTo>
                  <a:lnTo>
                    <a:pt x="1019" y="868"/>
                  </a:lnTo>
                  <a:cubicBezTo>
                    <a:pt x="1108" y="868"/>
                    <a:pt x="1204" y="868"/>
                    <a:pt x="1204" y="779"/>
                  </a:cubicBezTo>
                  <a:cubicBezTo>
                    <a:pt x="1293" y="683"/>
                    <a:pt x="1204" y="499"/>
                    <a:pt x="1108" y="499"/>
                  </a:cubicBezTo>
                  <a:lnTo>
                    <a:pt x="369" y="41"/>
                  </a:lnTo>
                  <a:cubicBezTo>
                    <a:pt x="343" y="12"/>
                    <a:pt x="309" y="1"/>
                    <a:pt x="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240525" y="3631250"/>
              <a:ext cx="32325" cy="9250"/>
            </a:xfrm>
            <a:custGeom>
              <a:avLst/>
              <a:gdLst/>
              <a:ahLst/>
              <a:cxnLst/>
              <a:rect l="l" t="t" r="r" b="b"/>
              <a:pathLst>
                <a:path w="1293" h="370" extrusionOk="0">
                  <a:moveTo>
                    <a:pt x="185" y="0"/>
                  </a:moveTo>
                  <a:cubicBezTo>
                    <a:pt x="89" y="0"/>
                    <a:pt x="0" y="96"/>
                    <a:pt x="0" y="185"/>
                  </a:cubicBezTo>
                  <a:cubicBezTo>
                    <a:pt x="0" y="281"/>
                    <a:pt x="89" y="369"/>
                    <a:pt x="185" y="369"/>
                  </a:cubicBezTo>
                  <a:lnTo>
                    <a:pt x="1108" y="369"/>
                  </a:lnTo>
                  <a:cubicBezTo>
                    <a:pt x="1196" y="369"/>
                    <a:pt x="1292" y="281"/>
                    <a:pt x="1292" y="185"/>
                  </a:cubicBezTo>
                  <a:cubicBezTo>
                    <a:pt x="1292" y="96"/>
                    <a:pt x="1196" y="0"/>
                    <a:pt x="1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261200" y="3700475"/>
              <a:ext cx="32325" cy="20875"/>
            </a:xfrm>
            <a:custGeom>
              <a:avLst/>
              <a:gdLst/>
              <a:ahLst/>
              <a:cxnLst/>
              <a:rect l="l" t="t" r="r" b="b"/>
              <a:pathLst>
                <a:path w="1293" h="835" extrusionOk="0">
                  <a:moveTo>
                    <a:pt x="923" y="0"/>
                  </a:moveTo>
                  <a:lnTo>
                    <a:pt x="185" y="466"/>
                  </a:lnTo>
                  <a:cubicBezTo>
                    <a:pt x="96" y="554"/>
                    <a:pt x="0" y="650"/>
                    <a:pt x="96" y="739"/>
                  </a:cubicBezTo>
                  <a:cubicBezTo>
                    <a:pt x="96" y="835"/>
                    <a:pt x="185" y="835"/>
                    <a:pt x="281" y="835"/>
                  </a:cubicBezTo>
                  <a:lnTo>
                    <a:pt x="369" y="835"/>
                  </a:lnTo>
                  <a:lnTo>
                    <a:pt x="1108" y="370"/>
                  </a:lnTo>
                  <a:cubicBezTo>
                    <a:pt x="1204" y="370"/>
                    <a:pt x="1293" y="185"/>
                    <a:pt x="1204" y="96"/>
                  </a:cubicBezTo>
                  <a:cubicBezTo>
                    <a:pt x="1108" y="0"/>
                    <a:pt x="1019" y="0"/>
                    <a:pt x="9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321200" y="3751850"/>
              <a:ext cx="23100" cy="29525"/>
            </a:xfrm>
            <a:custGeom>
              <a:avLst/>
              <a:gdLst/>
              <a:ahLst/>
              <a:cxnLst/>
              <a:rect l="l" t="t" r="r" b="b"/>
              <a:pathLst>
                <a:path w="924" h="1181" extrusionOk="0">
                  <a:moveTo>
                    <a:pt x="602" y="0"/>
                  </a:moveTo>
                  <a:cubicBezTo>
                    <a:pt x="556" y="0"/>
                    <a:pt x="510" y="24"/>
                    <a:pt x="466" y="72"/>
                  </a:cubicBezTo>
                  <a:lnTo>
                    <a:pt x="0" y="899"/>
                  </a:lnTo>
                  <a:cubicBezTo>
                    <a:pt x="0" y="995"/>
                    <a:pt x="0" y="1084"/>
                    <a:pt x="96" y="1180"/>
                  </a:cubicBezTo>
                  <a:lnTo>
                    <a:pt x="185" y="1180"/>
                  </a:lnTo>
                  <a:cubicBezTo>
                    <a:pt x="281" y="1180"/>
                    <a:pt x="370" y="1180"/>
                    <a:pt x="370" y="1084"/>
                  </a:cubicBezTo>
                  <a:lnTo>
                    <a:pt x="835" y="346"/>
                  </a:lnTo>
                  <a:cubicBezTo>
                    <a:pt x="923" y="161"/>
                    <a:pt x="835" y="72"/>
                    <a:pt x="739" y="72"/>
                  </a:cubicBezTo>
                  <a:cubicBezTo>
                    <a:pt x="694" y="24"/>
                    <a:pt x="648" y="0"/>
                    <a:pt x="6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438975" y="3645075"/>
              <a:ext cx="27725" cy="41575"/>
            </a:xfrm>
            <a:custGeom>
              <a:avLst/>
              <a:gdLst/>
              <a:ahLst/>
              <a:cxnLst/>
              <a:rect l="l" t="t" r="r" b="b"/>
              <a:pathLst>
                <a:path w="1109" h="1663" extrusionOk="0">
                  <a:moveTo>
                    <a:pt x="370" y="555"/>
                  </a:moveTo>
                  <a:lnTo>
                    <a:pt x="555" y="651"/>
                  </a:lnTo>
                  <a:lnTo>
                    <a:pt x="643" y="1020"/>
                  </a:lnTo>
                  <a:lnTo>
                    <a:pt x="643" y="1020"/>
                  </a:lnTo>
                  <a:lnTo>
                    <a:pt x="370" y="835"/>
                  </a:lnTo>
                  <a:lnTo>
                    <a:pt x="370" y="555"/>
                  </a:lnTo>
                  <a:close/>
                  <a:moveTo>
                    <a:pt x="90" y="1"/>
                  </a:moveTo>
                  <a:cubicBezTo>
                    <a:pt x="1" y="97"/>
                    <a:pt x="1" y="97"/>
                    <a:pt x="1" y="186"/>
                  </a:cubicBezTo>
                  <a:lnTo>
                    <a:pt x="1" y="924"/>
                  </a:lnTo>
                  <a:lnTo>
                    <a:pt x="1" y="1109"/>
                  </a:lnTo>
                  <a:lnTo>
                    <a:pt x="739" y="1574"/>
                  </a:lnTo>
                  <a:cubicBezTo>
                    <a:pt x="828" y="1663"/>
                    <a:pt x="828" y="1663"/>
                    <a:pt x="924" y="1663"/>
                  </a:cubicBezTo>
                  <a:lnTo>
                    <a:pt x="1013" y="1574"/>
                  </a:lnTo>
                  <a:cubicBezTo>
                    <a:pt x="1013" y="1574"/>
                    <a:pt x="1109" y="1478"/>
                    <a:pt x="1109" y="1389"/>
                  </a:cubicBezTo>
                  <a:lnTo>
                    <a:pt x="1013" y="555"/>
                  </a:lnTo>
                  <a:cubicBezTo>
                    <a:pt x="1013" y="466"/>
                    <a:pt x="924" y="370"/>
                    <a:pt x="924" y="370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422750" y="3469700"/>
              <a:ext cx="168575" cy="332350"/>
            </a:xfrm>
            <a:custGeom>
              <a:avLst/>
              <a:gdLst/>
              <a:ahLst/>
              <a:cxnLst/>
              <a:rect l="l" t="t" r="r" b="b"/>
              <a:pathLst>
                <a:path w="6743" h="13294" extrusionOk="0">
                  <a:moveTo>
                    <a:pt x="465" y="0"/>
                  </a:moveTo>
                  <a:cubicBezTo>
                    <a:pt x="185" y="0"/>
                    <a:pt x="0" y="185"/>
                    <a:pt x="0" y="465"/>
                  </a:cubicBezTo>
                  <a:lnTo>
                    <a:pt x="0" y="2585"/>
                  </a:lnTo>
                  <a:cubicBezTo>
                    <a:pt x="0" y="2770"/>
                    <a:pt x="96" y="2866"/>
                    <a:pt x="185" y="2866"/>
                  </a:cubicBezTo>
                  <a:cubicBezTo>
                    <a:pt x="281" y="2866"/>
                    <a:pt x="369" y="2770"/>
                    <a:pt x="369" y="2585"/>
                  </a:cubicBezTo>
                  <a:lnTo>
                    <a:pt x="369" y="465"/>
                  </a:lnTo>
                  <a:lnTo>
                    <a:pt x="465" y="369"/>
                  </a:lnTo>
                  <a:cubicBezTo>
                    <a:pt x="554" y="369"/>
                    <a:pt x="650" y="465"/>
                    <a:pt x="650" y="465"/>
                  </a:cubicBezTo>
                  <a:lnTo>
                    <a:pt x="650" y="1019"/>
                  </a:lnTo>
                  <a:cubicBezTo>
                    <a:pt x="650" y="1108"/>
                    <a:pt x="650" y="1204"/>
                    <a:pt x="739" y="1204"/>
                  </a:cubicBezTo>
                  <a:cubicBezTo>
                    <a:pt x="787" y="1248"/>
                    <a:pt x="811" y="1270"/>
                    <a:pt x="834" y="1270"/>
                  </a:cubicBezTo>
                  <a:cubicBezTo>
                    <a:pt x="857" y="1270"/>
                    <a:pt x="879" y="1248"/>
                    <a:pt x="923" y="1204"/>
                  </a:cubicBezTo>
                  <a:lnTo>
                    <a:pt x="1573" y="739"/>
                  </a:lnTo>
                  <a:lnTo>
                    <a:pt x="1758" y="739"/>
                  </a:lnTo>
                  <a:lnTo>
                    <a:pt x="1758" y="923"/>
                  </a:lnTo>
                  <a:lnTo>
                    <a:pt x="650" y="1662"/>
                  </a:lnTo>
                  <a:lnTo>
                    <a:pt x="650" y="1846"/>
                  </a:lnTo>
                  <a:lnTo>
                    <a:pt x="650" y="2216"/>
                  </a:lnTo>
                  <a:cubicBezTo>
                    <a:pt x="650" y="2312"/>
                    <a:pt x="739" y="2400"/>
                    <a:pt x="835" y="2400"/>
                  </a:cubicBezTo>
                  <a:lnTo>
                    <a:pt x="1019" y="2400"/>
                  </a:lnTo>
                  <a:lnTo>
                    <a:pt x="1108" y="2496"/>
                  </a:lnTo>
                  <a:cubicBezTo>
                    <a:pt x="1108" y="2585"/>
                    <a:pt x="1019" y="2681"/>
                    <a:pt x="1019" y="2681"/>
                  </a:cubicBezTo>
                  <a:lnTo>
                    <a:pt x="835" y="2681"/>
                  </a:lnTo>
                  <a:cubicBezTo>
                    <a:pt x="739" y="2681"/>
                    <a:pt x="650" y="2770"/>
                    <a:pt x="650" y="2866"/>
                  </a:cubicBezTo>
                  <a:lnTo>
                    <a:pt x="650" y="4616"/>
                  </a:lnTo>
                  <a:cubicBezTo>
                    <a:pt x="650" y="4616"/>
                    <a:pt x="650" y="4712"/>
                    <a:pt x="739" y="4800"/>
                  </a:cubicBezTo>
                  <a:cubicBezTo>
                    <a:pt x="835" y="4800"/>
                    <a:pt x="835" y="4800"/>
                    <a:pt x="923" y="4712"/>
                  </a:cubicBezTo>
                  <a:lnTo>
                    <a:pt x="1846" y="4062"/>
                  </a:lnTo>
                  <a:lnTo>
                    <a:pt x="2031" y="4062"/>
                  </a:lnTo>
                  <a:lnTo>
                    <a:pt x="2031" y="4158"/>
                  </a:lnTo>
                  <a:lnTo>
                    <a:pt x="1942" y="5354"/>
                  </a:lnTo>
                  <a:cubicBezTo>
                    <a:pt x="1942" y="5354"/>
                    <a:pt x="1942" y="5450"/>
                    <a:pt x="2031" y="5539"/>
                  </a:cubicBezTo>
                  <a:lnTo>
                    <a:pt x="2216" y="5539"/>
                  </a:lnTo>
                  <a:lnTo>
                    <a:pt x="3693" y="4616"/>
                  </a:lnTo>
                  <a:cubicBezTo>
                    <a:pt x="3789" y="4616"/>
                    <a:pt x="3789" y="4616"/>
                    <a:pt x="3789" y="4527"/>
                  </a:cubicBezTo>
                  <a:lnTo>
                    <a:pt x="3789" y="4343"/>
                  </a:lnTo>
                  <a:lnTo>
                    <a:pt x="3693" y="4247"/>
                  </a:lnTo>
                  <a:lnTo>
                    <a:pt x="3693" y="4158"/>
                  </a:lnTo>
                  <a:cubicBezTo>
                    <a:pt x="3693" y="4062"/>
                    <a:pt x="3693" y="4062"/>
                    <a:pt x="3789" y="4062"/>
                  </a:cubicBezTo>
                  <a:lnTo>
                    <a:pt x="3877" y="4062"/>
                  </a:lnTo>
                  <a:lnTo>
                    <a:pt x="3973" y="4247"/>
                  </a:lnTo>
                  <a:cubicBezTo>
                    <a:pt x="4062" y="4343"/>
                    <a:pt x="4158" y="4343"/>
                    <a:pt x="4246" y="4343"/>
                  </a:cubicBezTo>
                  <a:lnTo>
                    <a:pt x="4616" y="4158"/>
                  </a:lnTo>
                  <a:cubicBezTo>
                    <a:pt x="4616" y="4158"/>
                    <a:pt x="4712" y="4062"/>
                    <a:pt x="4712" y="3973"/>
                  </a:cubicBezTo>
                  <a:lnTo>
                    <a:pt x="4800" y="2681"/>
                  </a:lnTo>
                  <a:lnTo>
                    <a:pt x="4896" y="2681"/>
                  </a:lnTo>
                  <a:cubicBezTo>
                    <a:pt x="4896" y="2585"/>
                    <a:pt x="4896" y="2585"/>
                    <a:pt x="4985" y="2585"/>
                  </a:cubicBezTo>
                  <a:cubicBezTo>
                    <a:pt x="4985" y="2585"/>
                    <a:pt x="5081" y="2681"/>
                    <a:pt x="5081" y="2770"/>
                  </a:cubicBezTo>
                  <a:lnTo>
                    <a:pt x="4985" y="3508"/>
                  </a:lnTo>
                  <a:cubicBezTo>
                    <a:pt x="4985" y="3604"/>
                    <a:pt x="4985" y="3693"/>
                    <a:pt x="5081" y="3789"/>
                  </a:cubicBezTo>
                  <a:lnTo>
                    <a:pt x="5266" y="3789"/>
                  </a:lnTo>
                  <a:lnTo>
                    <a:pt x="5723" y="3508"/>
                  </a:lnTo>
                  <a:cubicBezTo>
                    <a:pt x="5771" y="3464"/>
                    <a:pt x="5818" y="3442"/>
                    <a:pt x="5852" y="3442"/>
                  </a:cubicBezTo>
                  <a:cubicBezTo>
                    <a:pt x="5886" y="3442"/>
                    <a:pt x="5908" y="3464"/>
                    <a:pt x="5908" y="3508"/>
                  </a:cubicBezTo>
                  <a:lnTo>
                    <a:pt x="5908" y="3604"/>
                  </a:lnTo>
                  <a:lnTo>
                    <a:pt x="5908" y="3693"/>
                  </a:lnTo>
                  <a:lnTo>
                    <a:pt x="5354" y="3973"/>
                  </a:lnTo>
                  <a:cubicBezTo>
                    <a:pt x="5354" y="3973"/>
                    <a:pt x="5266" y="4062"/>
                    <a:pt x="5266" y="4158"/>
                  </a:cubicBezTo>
                  <a:cubicBezTo>
                    <a:pt x="5266" y="4247"/>
                    <a:pt x="5354" y="4247"/>
                    <a:pt x="5450" y="4343"/>
                  </a:cubicBezTo>
                  <a:lnTo>
                    <a:pt x="6189" y="4616"/>
                  </a:lnTo>
                  <a:cubicBezTo>
                    <a:pt x="6189" y="4712"/>
                    <a:pt x="6277" y="4712"/>
                    <a:pt x="6189" y="4800"/>
                  </a:cubicBezTo>
                  <a:cubicBezTo>
                    <a:pt x="6189" y="4896"/>
                    <a:pt x="6189" y="4896"/>
                    <a:pt x="6093" y="4896"/>
                  </a:cubicBezTo>
                  <a:lnTo>
                    <a:pt x="4896" y="4343"/>
                  </a:lnTo>
                  <a:lnTo>
                    <a:pt x="4712" y="4343"/>
                  </a:lnTo>
                  <a:lnTo>
                    <a:pt x="4431" y="4527"/>
                  </a:lnTo>
                  <a:cubicBezTo>
                    <a:pt x="4342" y="4616"/>
                    <a:pt x="4246" y="4712"/>
                    <a:pt x="4342" y="4800"/>
                  </a:cubicBezTo>
                  <a:lnTo>
                    <a:pt x="4431" y="4985"/>
                  </a:lnTo>
                  <a:lnTo>
                    <a:pt x="4431" y="5081"/>
                  </a:lnTo>
                  <a:lnTo>
                    <a:pt x="4342" y="5170"/>
                  </a:lnTo>
                  <a:cubicBezTo>
                    <a:pt x="4246" y="5170"/>
                    <a:pt x="4246" y="5081"/>
                    <a:pt x="4246" y="5081"/>
                  </a:cubicBezTo>
                  <a:lnTo>
                    <a:pt x="4158" y="4896"/>
                  </a:lnTo>
                  <a:cubicBezTo>
                    <a:pt x="4110" y="4848"/>
                    <a:pt x="4064" y="4824"/>
                    <a:pt x="4018" y="4824"/>
                  </a:cubicBezTo>
                  <a:cubicBezTo>
                    <a:pt x="3971" y="4824"/>
                    <a:pt x="3925" y="4848"/>
                    <a:pt x="3877" y="4896"/>
                  </a:cubicBezTo>
                  <a:lnTo>
                    <a:pt x="2312" y="5724"/>
                  </a:lnTo>
                  <a:cubicBezTo>
                    <a:pt x="2312" y="5724"/>
                    <a:pt x="2216" y="5820"/>
                    <a:pt x="2216" y="5908"/>
                  </a:cubicBezTo>
                  <a:cubicBezTo>
                    <a:pt x="2216" y="6004"/>
                    <a:pt x="2312" y="6093"/>
                    <a:pt x="2400" y="6093"/>
                  </a:cubicBezTo>
                  <a:lnTo>
                    <a:pt x="3419" y="6558"/>
                  </a:lnTo>
                  <a:lnTo>
                    <a:pt x="3508" y="6647"/>
                  </a:lnTo>
                  <a:cubicBezTo>
                    <a:pt x="3508" y="6743"/>
                    <a:pt x="3419" y="6743"/>
                    <a:pt x="3419" y="6743"/>
                  </a:cubicBezTo>
                  <a:lnTo>
                    <a:pt x="2400" y="7201"/>
                  </a:lnTo>
                  <a:cubicBezTo>
                    <a:pt x="2312" y="7297"/>
                    <a:pt x="2216" y="7297"/>
                    <a:pt x="2216" y="7385"/>
                  </a:cubicBezTo>
                  <a:cubicBezTo>
                    <a:pt x="2216" y="7481"/>
                    <a:pt x="2312" y="7570"/>
                    <a:pt x="2312" y="7570"/>
                  </a:cubicBezTo>
                  <a:lnTo>
                    <a:pt x="3877" y="8493"/>
                  </a:lnTo>
                  <a:cubicBezTo>
                    <a:pt x="3973" y="8493"/>
                    <a:pt x="4062" y="8493"/>
                    <a:pt x="4158" y="8404"/>
                  </a:cubicBezTo>
                  <a:lnTo>
                    <a:pt x="4246" y="8220"/>
                  </a:lnTo>
                  <a:lnTo>
                    <a:pt x="4246" y="8124"/>
                  </a:lnTo>
                  <a:cubicBezTo>
                    <a:pt x="4342" y="8124"/>
                    <a:pt x="4342" y="8124"/>
                    <a:pt x="4342" y="8220"/>
                  </a:cubicBezTo>
                  <a:lnTo>
                    <a:pt x="4431" y="8220"/>
                  </a:lnTo>
                  <a:lnTo>
                    <a:pt x="4431" y="8308"/>
                  </a:lnTo>
                  <a:lnTo>
                    <a:pt x="4342" y="8493"/>
                  </a:lnTo>
                  <a:cubicBezTo>
                    <a:pt x="4246" y="8589"/>
                    <a:pt x="4342" y="8678"/>
                    <a:pt x="4431" y="8774"/>
                  </a:cubicBezTo>
                  <a:lnTo>
                    <a:pt x="4712" y="8958"/>
                  </a:lnTo>
                  <a:lnTo>
                    <a:pt x="4896" y="8958"/>
                  </a:lnTo>
                  <a:lnTo>
                    <a:pt x="6093" y="8404"/>
                  </a:lnTo>
                  <a:lnTo>
                    <a:pt x="6189" y="8404"/>
                  </a:lnTo>
                  <a:lnTo>
                    <a:pt x="6189" y="8493"/>
                  </a:lnTo>
                  <a:cubicBezTo>
                    <a:pt x="6277" y="8589"/>
                    <a:pt x="6189" y="8589"/>
                    <a:pt x="6189" y="8678"/>
                  </a:cubicBezTo>
                  <a:lnTo>
                    <a:pt x="5450" y="8958"/>
                  </a:lnTo>
                  <a:cubicBezTo>
                    <a:pt x="5354" y="9047"/>
                    <a:pt x="5266" y="9047"/>
                    <a:pt x="5266" y="9143"/>
                  </a:cubicBezTo>
                  <a:cubicBezTo>
                    <a:pt x="5266" y="9231"/>
                    <a:pt x="5354" y="9327"/>
                    <a:pt x="5354" y="9327"/>
                  </a:cubicBezTo>
                  <a:lnTo>
                    <a:pt x="5908" y="9601"/>
                  </a:lnTo>
                  <a:lnTo>
                    <a:pt x="5908" y="9697"/>
                  </a:lnTo>
                  <a:lnTo>
                    <a:pt x="5908" y="9785"/>
                  </a:lnTo>
                  <a:lnTo>
                    <a:pt x="5819" y="9881"/>
                  </a:lnTo>
                  <a:lnTo>
                    <a:pt x="5723" y="9785"/>
                  </a:lnTo>
                  <a:lnTo>
                    <a:pt x="5266" y="9512"/>
                  </a:lnTo>
                  <a:cubicBezTo>
                    <a:pt x="5170" y="9512"/>
                    <a:pt x="5081" y="9512"/>
                    <a:pt x="5081" y="9601"/>
                  </a:cubicBezTo>
                  <a:cubicBezTo>
                    <a:pt x="4985" y="9601"/>
                    <a:pt x="4985" y="9697"/>
                    <a:pt x="4985" y="9785"/>
                  </a:cubicBezTo>
                  <a:lnTo>
                    <a:pt x="5081" y="10524"/>
                  </a:lnTo>
                  <a:cubicBezTo>
                    <a:pt x="5081" y="10620"/>
                    <a:pt x="4985" y="10708"/>
                    <a:pt x="4985" y="10708"/>
                  </a:cubicBezTo>
                  <a:cubicBezTo>
                    <a:pt x="4896" y="10708"/>
                    <a:pt x="4800" y="10620"/>
                    <a:pt x="4800" y="10620"/>
                  </a:cubicBezTo>
                  <a:lnTo>
                    <a:pt x="4712" y="9327"/>
                  </a:lnTo>
                  <a:cubicBezTo>
                    <a:pt x="4712" y="9231"/>
                    <a:pt x="4616" y="9143"/>
                    <a:pt x="4616" y="9143"/>
                  </a:cubicBezTo>
                  <a:lnTo>
                    <a:pt x="4246" y="8958"/>
                  </a:lnTo>
                  <a:cubicBezTo>
                    <a:pt x="4158" y="8958"/>
                    <a:pt x="4062" y="8958"/>
                    <a:pt x="3973" y="9047"/>
                  </a:cubicBezTo>
                  <a:lnTo>
                    <a:pt x="3877" y="9231"/>
                  </a:lnTo>
                  <a:lnTo>
                    <a:pt x="3789" y="9231"/>
                  </a:lnTo>
                  <a:cubicBezTo>
                    <a:pt x="3693" y="9231"/>
                    <a:pt x="3693" y="9231"/>
                    <a:pt x="3693" y="9143"/>
                  </a:cubicBezTo>
                  <a:lnTo>
                    <a:pt x="3693" y="9047"/>
                  </a:lnTo>
                  <a:lnTo>
                    <a:pt x="3789" y="8958"/>
                  </a:lnTo>
                  <a:lnTo>
                    <a:pt x="3789" y="8774"/>
                  </a:lnTo>
                  <a:cubicBezTo>
                    <a:pt x="3789" y="8678"/>
                    <a:pt x="3789" y="8678"/>
                    <a:pt x="3693" y="8678"/>
                  </a:cubicBezTo>
                  <a:lnTo>
                    <a:pt x="2216" y="7754"/>
                  </a:lnTo>
                  <a:lnTo>
                    <a:pt x="2031" y="7754"/>
                  </a:lnTo>
                  <a:cubicBezTo>
                    <a:pt x="1942" y="7850"/>
                    <a:pt x="1942" y="7939"/>
                    <a:pt x="1942" y="8035"/>
                  </a:cubicBezTo>
                  <a:lnTo>
                    <a:pt x="2031" y="9143"/>
                  </a:lnTo>
                  <a:lnTo>
                    <a:pt x="2031" y="9231"/>
                  </a:lnTo>
                  <a:lnTo>
                    <a:pt x="1846" y="9231"/>
                  </a:lnTo>
                  <a:lnTo>
                    <a:pt x="923" y="8589"/>
                  </a:lnTo>
                  <a:cubicBezTo>
                    <a:pt x="879" y="8541"/>
                    <a:pt x="857" y="8517"/>
                    <a:pt x="834" y="8517"/>
                  </a:cubicBezTo>
                  <a:cubicBezTo>
                    <a:pt x="811" y="8517"/>
                    <a:pt x="787" y="8541"/>
                    <a:pt x="739" y="8589"/>
                  </a:cubicBezTo>
                  <a:cubicBezTo>
                    <a:pt x="650" y="8589"/>
                    <a:pt x="650" y="8678"/>
                    <a:pt x="650" y="8774"/>
                  </a:cubicBezTo>
                  <a:lnTo>
                    <a:pt x="650" y="10435"/>
                  </a:lnTo>
                  <a:cubicBezTo>
                    <a:pt x="650" y="10524"/>
                    <a:pt x="739" y="10620"/>
                    <a:pt x="835" y="10620"/>
                  </a:cubicBezTo>
                  <a:lnTo>
                    <a:pt x="1019" y="10620"/>
                  </a:lnTo>
                  <a:cubicBezTo>
                    <a:pt x="1019" y="10620"/>
                    <a:pt x="1108" y="10708"/>
                    <a:pt x="1108" y="10804"/>
                  </a:cubicBezTo>
                  <a:lnTo>
                    <a:pt x="1019" y="10893"/>
                  </a:lnTo>
                  <a:lnTo>
                    <a:pt x="835" y="10893"/>
                  </a:lnTo>
                  <a:cubicBezTo>
                    <a:pt x="739" y="10893"/>
                    <a:pt x="650" y="10989"/>
                    <a:pt x="650" y="11078"/>
                  </a:cubicBezTo>
                  <a:lnTo>
                    <a:pt x="650" y="11447"/>
                  </a:lnTo>
                  <a:lnTo>
                    <a:pt x="650" y="11632"/>
                  </a:lnTo>
                  <a:lnTo>
                    <a:pt x="1758" y="12370"/>
                  </a:lnTo>
                  <a:lnTo>
                    <a:pt x="1758" y="12555"/>
                  </a:lnTo>
                  <a:lnTo>
                    <a:pt x="1573" y="12555"/>
                  </a:lnTo>
                  <a:lnTo>
                    <a:pt x="923" y="12097"/>
                  </a:lnTo>
                  <a:cubicBezTo>
                    <a:pt x="879" y="12049"/>
                    <a:pt x="857" y="12025"/>
                    <a:pt x="834" y="12025"/>
                  </a:cubicBezTo>
                  <a:cubicBezTo>
                    <a:pt x="811" y="12025"/>
                    <a:pt x="787" y="12049"/>
                    <a:pt x="739" y="12097"/>
                  </a:cubicBezTo>
                  <a:cubicBezTo>
                    <a:pt x="650" y="12097"/>
                    <a:pt x="650" y="12185"/>
                    <a:pt x="650" y="12281"/>
                  </a:cubicBezTo>
                  <a:lnTo>
                    <a:pt x="650" y="12835"/>
                  </a:lnTo>
                  <a:cubicBezTo>
                    <a:pt x="650" y="12835"/>
                    <a:pt x="554" y="12924"/>
                    <a:pt x="465" y="12924"/>
                  </a:cubicBezTo>
                  <a:lnTo>
                    <a:pt x="369" y="12835"/>
                  </a:lnTo>
                  <a:lnTo>
                    <a:pt x="369" y="3508"/>
                  </a:lnTo>
                  <a:cubicBezTo>
                    <a:pt x="369" y="3419"/>
                    <a:pt x="281" y="3323"/>
                    <a:pt x="185" y="3323"/>
                  </a:cubicBezTo>
                  <a:cubicBezTo>
                    <a:pt x="96" y="3323"/>
                    <a:pt x="0" y="3419"/>
                    <a:pt x="0" y="3508"/>
                  </a:cubicBezTo>
                  <a:lnTo>
                    <a:pt x="0" y="12835"/>
                  </a:lnTo>
                  <a:cubicBezTo>
                    <a:pt x="0" y="13109"/>
                    <a:pt x="185" y="13293"/>
                    <a:pt x="465" y="13293"/>
                  </a:cubicBezTo>
                  <a:cubicBezTo>
                    <a:pt x="739" y="13293"/>
                    <a:pt x="1019" y="13109"/>
                    <a:pt x="1019" y="12835"/>
                  </a:cubicBezTo>
                  <a:lnTo>
                    <a:pt x="1019" y="12651"/>
                  </a:lnTo>
                  <a:lnTo>
                    <a:pt x="1388" y="12924"/>
                  </a:lnTo>
                  <a:cubicBezTo>
                    <a:pt x="1477" y="12924"/>
                    <a:pt x="1573" y="13020"/>
                    <a:pt x="1662" y="13020"/>
                  </a:cubicBezTo>
                  <a:cubicBezTo>
                    <a:pt x="1846" y="13020"/>
                    <a:pt x="2031" y="12924"/>
                    <a:pt x="2127" y="12739"/>
                  </a:cubicBezTo>
                  <a:cubicBezTo>
                    <a:pt x="2216" y="12555"/>
                    <a:pt x="2216" y="12185"/>
                    <a:pt x="1942" y="12001"/>
                  </a:cubicBezTo>
                  <a:lnTo>
                    <a:pt x="1019" y="11358"/>
                  </a:lnTo>
                  <a:lnTo>
                    <a:pt x="1019" y="11262"/>
                  </a:lnTo>
                  <a:cubicBezTo>
                    <a:pt x="1292" y="11262"/>
                    <a:pt x="1477" y="11078"/>
                    <a:pt x="1477" y="10804"/>
                  </a:cubicBezTo>
                  <a:cubicBezTo>
                    <a:pt x="1477" y="10524"/>
                    <a:pt x="1292" y="10251"/>
                    <a:pt x="1019" y="10251"/>
                  </a:cubicBezTo>
                  <a:lnTo>
                    <a:pt x="1019" y="9143"/>
                  </a:lnTo>
                  <a:lnTo>
                    <a:pt x="1662" y="9601"/>
                  </a:lnTo>
                  <a:cubicBezTo>
                    <a:pt x="1710" y="9649"/>
                    <a:pt x="1802" y="9673"/>
                    <a:pt x="1905" y="9673"/>
                  </a:cubicBezTo>
                  <a:cubicBezTo>
                    <a:pt x="2009" y="9673"/>
                    <a:pt x="2123" y="9649"/>
                    <a:pt x="2216" y="9601"/>
                  </a:cubicBezTo>
                  <a:cubicBezTo>
                    <a:pt x="2400" y="9512"/>
                    <a:pt x="2496" y="9327"/>
                    <a:pt x="2496" y="9047"/>
                  </a:cubicBezTo>
                  <a:lnTo>
                    <a:pt x="2400" y="8308"/>
                  </a:lnTo>
                  <a:lnTo>
                    <a:pt x="3323" y="8862"/>
                  </a:lnTo>
                  <a:cubicBezTo>
                    <a:pt x="3235" y="9047"/>
                    <a:pt x="3235" y="9143"/>
                    <a:pt x="3323" y="9327"/>
                  </a:cubicBezTo>
                  <a:cubicBezTo>
                    <a:pt x="3323" y="9416"/>
                    <a:pt x="3419" y="9512"/>
                    <a:pt x="3508" y="9601"/>
                  </a:cubicBezTo>
                  <a:cubicBezTo>
                    <a:pt x="3604" y="9601"/>
                    <a:pt x="3693" y="9697"/>
                    <a:pt x="3789" y="9697"/>
                  </a:cubicBezTo>
                  <a:cubicBezTo>
                    <a:pt x="3973" y="9697"/>
                    <a:pt x="4158" y="9601"/>
                    <a:pt x="4246" y="9416"/>
                  </a:cubicBezTo>
                  <a:lnTo>
                    <a:pt x="4431" y="10620"/>
                  </a:lnTo>
                  <a:cubicBezTo>
                    <a:pt x="4431" y="10893"/>
                    <a:pt x="4712" y="11078"/>
                    <a:pt x="4896" y="11078"/>
                  </a:cubicBezTo>
                  <a:lnTo>
                    <a:pt x="4985" y="11078"/>
                  </a:lnTo>
                  <a:cubicBezTo>
                    <a:pt x="5266" y="11078"/>
                    <a:pt x="5539" y="10804"/>
                    <a:pt x="5450" y="10524"/>
                  </a:cubicBezTo>
                  <a:lnTo>
                    <a:pt x="5450" y="10066"/>
                  </a:lnTo>
                  <a:lnTo>
                    <a:pt x="5539" y="10155"/>
                  </a:lnTo>
                  <a:cubicBezTo>
                    <a:pt x="5635" y="10251"/>
                    <a:pt x="5723" y="10251"/>
                    <a:pt x="5819" y="10251"/>
                  </a:cubicBezTo>
                  <a:cubicBezTo>
                    <a:pt x="6004" y="10251"/>
                    <a:pt x="6189" y="10155"/>
                    <a:pt x="6277" y="9970"/>
                  </a:cubicBezTo>
                  <a:cubicBezTo>
                    <a:pt x="6373" y="9881"/>
                    <a:pt x="6373" y="9697"/>
                    <a:pt x="6373" y="9601"/>
                  </a:cubicBezTo>
                  <a:cubicBezTo>
                    <a:pt x="6277" y="9416"/>
                    <a:pt x="6189" y="9327"/>
                    <a:pt x="6093" y="9231"/>
                  </a:cubicBezTo>
                  <a:lnTo>
                    <a:pt x="5908" y="9231"/>
                  </a:lnTo>
                  <a:lnTo>
                    <a:pt x="6373" y="9047"/>
                  </a:lnTo>
                  <a:cubicBezTo>
                    <a:pt x="6558" y="8862"/>
                    <a:pt x="6743" y="8589"/>
                    <a:pt x="6558" y="8308"/>
                  </a:cubicBezTo>
                  <a:cubicBezTo>
                    <a:pt x="6558" y="8220"/>
                    <a:pt x="6462" y="8124"/>
                    <a:pt x="6277" y="8035"/>
                  </a:cubicBezTo>
                  <a:lnTo>
                    <a:pt x="5908" y="8035"/>
                  </a:lnTo>
                  <a:lnTo>
                    <a:pt x="4800" y="8589"/>
                  </a:lnTo>
                  <a:lnTo>
                    <a:pt x="4800" y="8493"/>
                  </a:lnTo>
                  <a:cubicBezTo>
                    <a:pt x="4800" y="8404"/>
                    <a:pt x="4896" y="8308"/>
                    <a:pt x="4800" y="8124"/>
                  </a:cubicBezTo>
                  <a:cubicBezTo>
                    <a:pt x="4800" y="8035"/>
                    <a:pt x="4712" y="7850"/>
                    <a:pt x="4527" y="7850"/>
                  </a:cubicBezTo>
                  <a:cubicBezTo>
                    <a:pt x="4431" y="7754"/>
                    <a:pt x="4342" y="7754"/>
                    <a:pt x="4158" y="7754"/>
                  </a:cubicBezTo>
                  <a:cubicBezTo>
                    <a:pt x="4062" y="7850"/>
                    <a:pt x="3973" y="7850"/>
                    <a:pt x="3877" y="8035"/>
                  </a:cubicBezTo>
                  <a:lnTo>
                    <a:pt x="2865" y="7481"/>
                  </a:lnTo>
                  <a:lnTo>
                    <a:pt x="3604" y="7112"/>
                  </a:lnTo>
                  <a:cubicBezTo>
                    <a:pt x="3789" y="7016"/>
                    <a:pt x="3877" y="6831"/>
                    <a:pt x="3877" y="6647"/>
                  </a:cubicBezTo>
                  <a:cubicBezTo>
                    <a:pt x="3877" y="6462"/>
                    <a:pt x="3789" y="6277"/>
                    <a:pt x="3604" y="6189"/>
                  </a:cubicBezTo>
                  <a:lnTo>
                    <a:pt x="2865" y="5908"/>
                  </a:lnTo>
                  <a:lnTo>
                    <a:pt x="3877" y="5354"/>
                  </a:lnTo>
                  <a:cubicBezTo>
                    <a:pt x="3973" y="5450"/>
                    <a:pt x="4158" y="5539"/>
                    <a:pt x="4342" y="5539"/>
                  </a:cubicBezTo>
                  <a:cubicBezTo>
                    <a:pt x="4431" y="5539"/>
                    <a:pt x="4527" y="5539"/>
                    <a:pt x="4527" y="5450"/>
                  </a:cubicBezTo>
                  <a:cubicBezTo>
                    <a:pt x="4712" y="5450"/>
                    <a:pt x="4800" y="5266"/>
                    <a:pt x="4800" y="5170"/>
                  </a:cubicBezTo>
                  <a:cubicBezTo>
                    <a:pt x="4896" y="5081"/>
                    <a:pt x="4800" y="4896"/>
                    <a:pt x="4800" y="4800"/>
                  </a:cubicBezTo>
                  <a:lnTo>
                    <a:pt x="4800" y="4800"/>
                  </a:lnTo>
                  <a:lnTo>
                    <a:pt x="5908" y="5266"/>
                  </a:lnTo>
                  <a:lnTo>
                    <a:pt x="6093" y="5266"/>
                  </a:lnTo>
                  <a:cubicBezTo>
                    <a:pt x="6277" y="5266"/>
                    <a:pt x="6558" y="5170"/>
                    <a:pt x="6558" y="4985"/>
                  </a:cubicBezTo>
                  <a:cubicBezTo>
                    <a:pt x="6743" y="4712"/>
                    <a:pt x="6558" y="4431"/>
                    <a:pt x="6373" y="4247"/>
                  </a:cubicBezTo>
                  <a:lnTo>
                    <a:pt x="5908" y="4158"/>
                  </a:lnTo>
                  <a:lnTo>
                    <a:pt x="6093" y="4062"/>
                  </a:lnTo>
                  <a:cubicBezTo>
                    <a:pt x="6189" y="3973"/>
                    <a:pt x="6277" y="3877"/>
                    <a:pt x="6373" y="3693"/>
                  </a:cubicBezTo>
                  <a:cubicBezTo>
                    <a:pt x="6373" y="3604"/>
                    <a:pt x="6373" y="3419"/>
                    <a:pt x="6277" y="3323"/>
                  </a:cubicBezTo>
                  <a:cubicBezTo>
                    <a:pt x="6158" y="3146"/>
                    <a:pt x="6001" y="3044"/>
                    <a:pt x="5829" y="3044"/>
                  </a:cubicBezTo>
                  <a:cubicBezTo>
                    <a:pt x="5735" y="3044"/>
                    <a:pt x="5638" y="3074"/>
                    <a:pt x="5539" y="3139"/>
                  </a:cubicBezTo>
                  <a:lnTo>
                    <a:pt x="5450" y="3235"/>
                  </a:lnTo>
                  <a:lnTo>
                    <a:pt x="5450" y="2770"/>
                  </a:lnTo>
                  <a:cubicBezTo>
                    <a:pt x="5539" y="2496"/>
                    <a:pt x="5266" y="2216"/>
                    <a:pt x="4985" y="2216"/>
                  </a:cubicBezTo>
                  <a:cubicBezTo>
                    <a:pt x="4896" y="2216"/>
                    <a:pt x="4712" y="2216"/>
                    <a:pt x="4616" y="2312"/>
                  </a:cubicBezTo>
                  <a:cubicBezTo>
                    <a:pt x="4527" y="2400"/>
                    <a:pt x="4431" y="2496"/>
                    <a:pt x="4431" y="2681"/>
                  </a:cubicBezTo>
                  <a:lnTo>
                    <a:pt x="4246" y="3877"/>
                  </a:lnTo>
                  <a:cubicBezTo>
                    <a:pt x="4158" y="3789"/>
                    <a:pt x="4062" y="3693"/>
                    <a:pt x="3973" y="3693"/>
                  </a:cubicBezTo>
                  <a:cubicBezTo>
                    <a:pt x="3881" y="3648"/>
                    <a:pt x="3811" y="3626"/>
                    <a:pt x="3741" y="3626"/>
                  </a:cubicBezTo>
                  <a:cubicBezTo>
                    <a:pt x="3670" y="3626"/>
                    <a:pt x="3600" y="3648"/>
                    <a:pt x="3508" y="3693"/>
                  </a:cubicBezTo>
                  <a:cubicBezTo>
                    <a:pt x="3419" y="3789"/>
                    <a:pt x="3323" y="3877"/>
                    <a:pt x="3323" y="4062"/>
                  </a:cubicBezTo>
                  <a:cubicBezTo>
                    <a:pt x="3235" y="4158"/>
                    <a:pt x="3235" y="4247"/>
                    <a:pt x="3323" y="4431"/>
                  </a:cubicBezTo>
                  <a:lnTo>
                    <a:pt x="2400" y="4985"/>
                  </a:lnTo>
                  <a:lnTo>
                    <a:pt x="2496" y="4247"/>
                  </a:lnTo>
                  <a:cubicBezTo>
                    <a:pt x="2496" y="3973"/>
                    <a:pt x="2400" y="3789"/>
                    <a:pt x="2216" y="3693"/>
                  </a:cubicBezTo>
                  <a:cubicBezTo>
                    <a:pt x="2123" y="3648"/>
                    <a:pt x="2009" y="3626"/>
                    <a:pt x="1905" y="3626"/>
                  </a:cubicBezTo>
                  <a:cubicBezTo>
                    <a:pt x="1802" y="3626"/>
                    <a:pt x="1710" y="3648"/>
                    <a:pt x="1662" y="3693"/>
                  </a:cubicBezTo>
                  <a:lnTo>
                    <a:pt x="1019" y="4158"/>
                  </a:lnTo>
                  <a:lnTo>
                    <a:pt x="1019" y="3050"/>
                  </a:lnTo>
                  <a:cubicBezTo>
                    <a:pt x="1292" y="3050"/>
                    <a:pt x="1477" y="2770"/>
                    <a:pt x="1477" y="2496"/>
                  </a:cubicBezTo>
                  <a:cubicBezTo>
                    <a:pt x="1477" y="2216"/>
                    <a:pt x="1292" y="2031"/>
                    <a:pt x="1019" y="2031"/>
                  </a:cubicBezTo>
                  <a:lnTo>
                    <a:pt x="1019" y="1942"/>
                  </a:lnTo>
                  <a:lnTo>
                    <a:pt x="1942" y="1293"/>
                  </a:lnTo>
                  <a:cubicBezTo>
                    <a:pt x="2216" y="1108"/>
                    <a:pt x="2216" y="739"/>
                    <a:pt x="2127" y="554"/>
                  </a:cubicBezTo>
                  <a:cubicBezTo>
                    <a:pt x="2009" y="380"/>
                    <a:pt x="1817" y="317"/>
                    <a:pt x="1645" y="317"/>
                  </a:cubicBezTo>
                  <a:cubicBezTo>
                    <a:pt x="1547" y="317"/>
                    <a:pt x="1455" y="337"/>
                    <a:pt x="1388" y="369"/>
                  </a:cubicBezTo>
                  <a:lnTo>
                    <a:pt x="1019" y="650"/>
                  </a:lnTo>
                  <a:lnTo>
                    <a:pt x="1019" y="465"/>
                  </a:lnTo>
                  <a:cubicBezTo>
                    <a:pt x="1019" y="185"/>
                    <a:pt x="739" y="0"/>
                    <a:pt x="4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438975" y="3585675"/>
              <a:ext cx="27725" cy="40975"/>
            </a:xfrm>
            <a:custGeom>
              <a:avLst/>
              <a:gdLst/>
              <a:ahLst/>
              <a:cxnLst/>
              <a:rect l="l" t="t" r="r" b="b"/>
              <a:pathLst>
                <a:path w="1109" h="1639" extrusionOk="0">
                  <a:moveTo>
                    <a:pt x="643" y="627"/>
                  </a:moveTo>
                  <a:lnTo>
                    <a:pt x="555" y="996"/>
                  </a:lnTo>
                  <a:lnTo>
                    <a:pt x="370" y="1085"/>
                  </a:lnTo>
                  <a:lnTo>
                    <a:pt x="370" y="811"/>
                  </a:lnTo>
                  <a:lnTo>
                    <a:pt x="643" y="627"/>
                  </a:lnTo>
                  <a:close/>
                  <a:moveTo>
                    <a:pt x="876" y="1"/>
                  </a:moveTo>
                  <a:cubicBezTo>
                    <a:pt x="830" y="1"/>
                    <a:pt x="784" y="25"/>
                    <a:pt x="739" y="73"/>
                  </a:cubicBezTo>
                  <a:lnTo>
                    <a:pt x="1" y="531"/>
                  </a:lnTo>
                  <a:lnTo>
                    <a:pt x="1" y="715"/>
                  </a:lnTo>
                  <a:lnTo>
                    <a:pt x="1" y="1454"/>
                  </a:lnTo>
                  <a:cubicBezTo>
                    <a:pt x="1" y="1550"/>
                    <a:pt x="1" y="1638"/>
                    <a:pt x="90" y="1638"/>
                  </a:cubicBezTo>
                  <a:lnTo>
                    <a:pt x="274" y="1638"/>
                  </a:lnTo>
                  <a:lnTo>
                    <a:pt x="924" y="1269"/>
                  </a:lnTo>
                  <a:cubicBezTo>
                    <a:pt x="924" y="1269"/>
                    <a:pt x="1013" y="1181"/>
                    <a:pt x="1013" y="1085"/>
                  </a:cubicBezTo>
                  <a:lnTo>
                    <a:pt x="1109" y="257"/>
                  </a:lnTo>
                  <a:cubicBezTo>
                    <a:pt x="1109" y="161"/>
                    <a:pt x="1013" y="73"/>
                    <a:pt x="1013" y="73"/>
                  </a:cubicBezTo>
                  <a:cubicBezTo>
                    <a:pt x="968" y="25"/>
                    <a:pt x="922" y="1"/>
                    <a:pt x="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445825" y="3622000"/>
              <a:ext cx="46175" cy="27725"/>
            </a:xfrm>
            <a:custGeom>
              <a:avLst/>
              <a:gdLst/>
              <a:ahLst/>
              <a:cxnLst/>
              <a:rect l="l" t="t" r="r" b="b"/>
              <a:pathLst>
                <a:path w="1847" h="1109" extrusionOk="0">
                  <a:moveTo>
                    <a:pt x="835" y="466"/>
                  </a:moveTo>
                  <a:lnTo>
                    <a:pt x="1108" y="555"/>
                  </a:lnTo>
                  <a:lnTo>
                    <a:pt x="835" y="651"/>
                  </a:lnTo>
                  <a:lnTo>
                    <a:pt x="650" y="555"/>
                  </a:lnTo>
                  <a:lnTo>
                    <a:pt x="835" y="466"/>
                  </a:lnTo>
                  <a:close/>
                  <a:moveTo>
                    <a:pt x="739" y="1"/>
                  </a:moveTo>
                  <a:lnTo>
                    <a:pt x="96" y="370"/>
                  </a:lnTo>
                  <a:cubicBezTo>
                    <a:pt x="0" y="466"/>
                    <a:pt x="0" y="466"/>
                    <a:pt x="0" y="555"/>
                  </a:cubicBezTo>
                  <a:cubicBezTo>
                    <a:pt x="0" y="651"/>
                    <a:pt x="0" y="739"/>
                    <a:pt x="96" y="739"/>
                  </a:cubicBezTo>
                  <a:lnTo>
                    <a:pt x="739" y="1109"/>
                  </a:lnTo>
                  <a:lnTo>
                    <a:pt x="923" y="1109"/>
                  </a:lnTo>
                  <a:lnTo>
                    <a:pt x="1758" y="739"/>
                  </a:lnTo>
                  <a:cubicBezTo>
                    <a:pt x="1846" y="739"/>
                    <a:pt x="1846" y="651"/>
                    <a:pt x="1846" y="555"/>
                  </a:cubicBezTo>
                  <a:cubicBezTo>
                    <a:pt x="1846" y="466"/>
                    <a:pt x="1846" y="370"/>
                    <a:pt x="1758" y="370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496600" y="3725950"/>
              <a:ext cx="9250" cy="11475"/>
            </a:xfrm>
            <a:custGeom>
              <a:avLst/>
              <a:gdLst/>
              <a:ahLst/>
              <a:cxnLst/>
              <a:rect l="l" t="t" r="r" b="b"/>
              <a:pathLst>
                <a:path w="370" h="459" extrusionOk="0">
                  <a:moveTo>
                    <a:pt x="185" y="1"/>
                  </a:moveTo>
                  <a:cubicBezTo>
                    <a:pt x="96" y="1"/>
                    <a:pt x="0" y="89"/>
                    <a:pt x="0" y="274"/>
                  </a:cubicBezTo>
                  <a:cubicBezTo>
                    <a:pt x="0" y="370"/>
                    <a:pt x="96" y="458"/>
                    <a:pt x="185" y="458"/>
                  </a:cubicBezTo>
                  <a:cubicBezTo>
                    <a:pt x="281" y="458"/>
                    <a:pt x="369" y="370"/>
                    <a:pt x="369" y="274"/>
                  </a:cubicBezTo>
                  <a:cubicBezTo>
                    <a:pt x="369" y="89"/>
                    <a:pt x="281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473500" y="3515850"/>
              <a:ext cx="11675" cy="11650"/>
            </a:xfrm>
            <a:custGeom>
              <a:avLst/>
              <a:gdLst/>
              <a:ahLst/>
              <a:cxnLst/>
              <a:rect l="l" t="t" r="r" b="b"/>
              <a:pathLst>
                <a:path w="467" h="466" extrusionOk="0">
                  <a:moveTo>
                    <a:pt x="282" y="0"/>
                  </a:moveTo>
                  <a:cubicBezTo>
                    <a:pt x="97" y="0"/>
                    <a:pt x="1" y="96"/>
                    <a:pt x="1" y="281"/>
                  </a:cubicBezTo>
                  <a:cubicBezTo>
                    <a:pt x="1" y="370"/>
                    <a:pt x="97" y="466"/>
                    <a:pt x="282" y="466"/>
                  </a:cubicBezTo>
                  <a:cubicBezTo>
                    <a:pt x="370" y="466"/>
                    <a:pt x="466" y="370"/>
                    <a:pt x="466" y="281"/>
                  </a:cubicBezTo>
                  <a:cubicBezTo>
                    <a:pt x="466" y="96"/>
                    <a:pt x="370" y="0"/>
                    <a:pt x="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508225" y="3536700"/>
              <a:ext cx="9250" cy="11475"/>
            </a:xfrm>
            <a:custGeom>
              <a:avLst/>
              <a:gdLst/>
              <a:ahLst/>
              <a:cxnLst/>
              <a:rect l="l" t="t" r="r" b="b"/>
              <a:pathLst>
                <a:path w="370" h="459" extrusionOk="0">
                  <a:moveTo>
                    <a:pt x="185" y="1"/>
                  </a:moveTo>
                  <a:cubicBezTo>
                    <a:pt x="89" y="1"/>
                    <a:pt x="0" y="90"/>
                    <a:pt x="0" y="186"/>
                  </a:cubicBezTo>
                  <a:cubicBezTo>
                    <a:pt x="0" y="370"/>
                    <a:pt x="89" y="459"/>
                    <a:pt x="185" y="459"/>
                  </a:cubicBezTo>
                  <a:cubicBezTo>
                    <a:pt x="274" y="459"/>
                    <a:pt x="370" y="370"/>
                    <a:pt x="370" y="186"/>
                  </a:cubicBezTo>
                  <a:cubicBezTo>
                    <a:pt x="370" y="90"/>
                    <a:pt x="274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540525" y="3631250"/>
              <a:ext cx="11475" cy="9250"/>
            </a:xfrm>
            <a:custGeom>
              <a:avLst/>
              <a:gdLst/>
              <a:ahLst/>
              <a:cxnLst/>
              <a:rect l="l" t="t" r="r" b="b"/>
              <a:pathLst>
                <a:path w="459" h="370" extrusionOk="0">
                  <a:moveTo>
                    <a:pt x="274" y="0"/>
                  </a:moveTo>
                  <a:cubicBezTo>
                    <a:pt x="89" y="0"/>
                    <a:pt x="1" y="96"/>
                    <a:pt x="1" y="185"/>
                  </a:cubicBezTo>
                  <a:cubicBezTo>
                    <a:pt x="1" y="281"/>
                    <a:pt x="89" y="369"/>
                    <a:pt x="274" y="369"/>
                  </a:cubicBezTo>
                  <a:cubicBezTo>
                    <a:pt x="370" y="369"/>
                    <a:pt x="459" y="281"/>
                    <a:pt x="459" y="185"/>
                  </a:cubicBezTo>
                  <a:cubicBezTo>
                    <a:pt x="459" y="96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94375" y="3548150"/>
              <a:ext cx="9250" cy="9275"/>
            </a:xfrm>
            <a:custGeom>
              <a:avLst/>
              <a:gdLst/>
              <a:ahLst/>
              <a:cxnLst/>
              <a:rect l="l" t="t" r="r" b="b"/>
              <a:pathLst>
                <a:path w="370" h="371" extrusionOk="0">
                  <a:moveTo>
                    <a:pt x="185" y="1"/>
                  </a:moveTo>
                  <a:cubicBezTo>
                    <a:pt x="89" y="1"/>
                    <a:pt x="0" y="97"/>
                    <a:pt x="0" y="185"/>
                  </a:cubicBezTo>
                  <a:cubicBezTo>
                    <a:pt x="0" y="281"/>
                    <a:pt x="89" y="370"/>
                    <a:pt x="185" y="370"/>
                  </a:cubicBezTo>
                  <a:cubicBezTo>
                    <a:pt x="274" y="370"/>
                    <a:pt x="370" y="281"/>
                    <a:pt x="370" y="185"/>
                  </a:cubicBezTo>
                  <a:cubicBezTo>
                    <a:pt x="370" y="97"/>
                    <a:pt x="274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87350" y="3742025"/>
              <a:ext cx="9275" cy="9250"/>
            </a:xfrm>
            <a:custGeom>
              <a:avLst/>
              <a:gdLst/>
              <a:ahLst/>
              <a:cxnLst/>
              <a:rect l="l" t="t" r="r" b="b"/>
              <a:pathLst>
                <a:path w="371" h="370" extrusionOk="0">
                  <a:moveTo>
                    <a:pt x="185" y="0"/>
                  </a:moveTo>
                  <a:cubicBezTo>
                    <a:pt x="97" y="0"/>
                    <a:pt x="1" y="96"/>
                    <a:pt x="1" y="185"/>
                  </a:cubicBezTo>
                  <a:cubicBezTo>
                    <a:pt x="1" y="281"/>
                    <a:pt x="97" y="369"/>
                    <a:pt x="185" y="369"/>
                  </a:cubicBezTo>
                  <a:cubicBezTo>
                    <a:pt x="281" y="369"/>
                    <a:pt x="370" y="281"/>
                    <a:pt x="370" y="185"/>
                  </a:cubicBezTo>
                  <a:cubicBezTo>
                    <a:pt x="370" y="96"/>
                    <a:pt x="281" y="0"/>
                    <a:pt x="1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33"/>
          <p:cNvGrpSpPr/>
          <p:nvPr/>
        </p:nvGrpSpPr>
        <p:grpSpPr>
          <a:xfrm>
            <a:off x="6726249" y="1443705"/>
            <a:ext cx="917647" cy="802357"/>
            <a:chOff x="3231450" y="1325825"/>
            <a:chExt cx="348425" cy="304650"/>
          </a:xfrm>
        </p:grpSpPr>
        <p:sp>
          <p:nvSpPr>
            <p:cNvPr id="223" name="Google Shape;223;p33"/>
            <p:cNvSpPr/>
            <p:nvPr/>
          </p:nvSpPr>
          <p:spPr>
            <a:xfrm>
              <a:off x="3231450" y="1325825"/>
              <a:ext cx="325350" cy="304650"/>
            </a:xfrm>
            <a:custGeom>
              <a:avLst/>
              <a:gdLst/>
              <a:ahLst/>
              <a:cxnLst/>
              <a:rect l="l" t="t" r="r" b="b"/>
              <a:pathLst>
                <a:path w="13014" h="12186" extrusionOk="0">
                  <a:moveTo>
                    <a:pt x="7844" y="1382"/>
                  </a:moveTo>
                  <a:lnTo>
                    <a:pt x="7844" y="1751"/>
                  </a:lnTo>
                  <a:cubicBezTo>
                    <a:pt x="7844" y="2585"/>
                    <a:pt x="7290" y="3139"/>
                    <a:pt x="6551" y="3139"/>
                  </a:cubicBezTo>
                  <a:lnTo>
                    <a:pt x="6182" y="3139"/>
                  </a:lnTo>
                  <a:cubicBezTo>
                    <a:pt x="7105" y="3043"/>
                    <a:pt x="7755" y="2305"/>
                    <a:pt x="7844" y="1382"/>
                  </a:cubicBezTo>
                  <a:close/>
                  <a:moveTo>
                    <a:pt x="1751" y="4705"/>
                  </a:moveTo>
                  <a:cubicBezTo>
                    <a:pt x="1936" y="4705"/>
                    <a:pt x="2032" y="4705"/>
                    <a:pt x="2120" y="4801"/>
                  </a:cubicBezTo>
                  <a:cubicBezTo>
                    <a:pt x="2216" y="4889"/>
                    <a:pt x="2216" y="5074"/>
                    <a:pt x="2216" y="5170"/>
                  </a:cubicBezTo>
                  <a:cubicBezTo>
                    <a:pt x="2216" y="5909"/>
                    <a:pt x="1567" y="6551"/>
                    <a:pt x="828" y="6551"/>
                  </a:cubicBezTo>
                  <a:cubicBezTo>
                    <a:pt x="739" y="6551"/>
                    <a:pt x="555" y="6551"/>
                    <a:pt x="459" y="6462"/>
                  </a:cubicBezTo>
                  <a:lnTo>
                    <a:pt x="459" y="6093"/>
                  </a:lnTo>
                  <a:cubicBezTo>
                    <a:pt x="459" y="5355"/>
                    <a:pt x="1013" y="4705"/>
                    <a:pt x="1751" y="4705"/>
                  </a:cubicBezTo>
                  <a:close/>
                  <a:moveTo>
                    <a:pt x="11263" y="4705"/>
                  </a:moveTo>
                  <a:cubicBezTo>
                    <a:pt x="12002" y="4705"/>
                    <a:pt x="12644" y="5355"/>
                    <a:pt x="12644" y="6093"/>
                  </a:cubicBezTo>
                  <a:cubicBezTo>
                    <a:pt x="12644" y="6832"/>
                    <a:pt x="12002" y="7474"/>
                    <a:pt x="11263" y="7474"/>
                  </a:cubicBezTo>
                  <a:cubicBezTo>
                    <a:pt x="10525" y="7474"/>
                    <a:pt x="9971" y="6832"/>
                    <a:pt x="9971" y="6093"/>
                  </a:cubicBezTo>
                  <a:cubicBezTo>
                    <a:pt x="9971" y="5355"/>
                    <a:pt x="10525" y="4705"/>
                    <a:pt x="11263" y="4705"/>
                  </a:cubicBezTo>
                  <a:close/>
                  <a:moveTo>
                    <a:pt x="8124" y="2489"/>
                  </a:moveTo>
                  <a:cubicBezTo>
                    <a:pt x="9136" y="2955"/>
                    <a:pt x="9875" y="3693"/>
                    <a:pt x="10244" y="4705"/>
                  </a:cubicBezTo>
                  <a:cubicBezTo>
                    <a:pt x="9786" y="4985"/>
                    <a:pt x="9506" y="5539"/>
                    <a:pt x="9506" y="6093"/>
                  </a:cubicBezTo>
                  <a:cubicBezTo>
                    <a:pt x="9506" y="6647"/>
                    <a:pt x="9786" y="7201"/>
                    <a:pt x="10244" y="7474"/>
                  </a:cubicBezTo>
                  <a:cubicBezTo>
                    <a:pt x="9875" y="8493"/>
                    <a:pt x="9136" y="9232"/>
                    <a:pt x="8124" y="9690"/>
                  </a:cubicBezTo>
                  <a:cubicBezTo>
                    <a:pt x="8028" y="9505"/>
                    <a:pt x="7940" y="9320"/>
                    <a:pt x="7755" y="9136"/>
                  </a:cubicBezTo>
                  <a:cubicBezTo>
                    <a:pt x="7475" y="8863"/>
                    <a:pt x="7017" y="8582"/>
                    <a:pt x="6551" y="8582"/>
                  </a:cubicBezTo>
                  <a:cubicBezTo>
                    <a:pt x="5813" y="8582"/>
                    <a:pt x="5170" y="9047"/>
                    <a:pt x="4890" y="9690"/>
                  </a:cubicBezTo>
                  <a:cubicBezTo>
                    <a:pt x="3967" y="9232"/>
                    <a:pt x="3228" y="8493"/>
                    <a:pt x="2859" y="7474"/>
                  </a:cubicBezTo>
                  <a:cubicBezTo>
                    <a:pt x="3140" y="7290"/>
                    <a:pt x="3324" y="6920"/>
                    <a:pt x="3509" y="6551"/>
                  </a:cubicBezTo>
                  <a:cubicBezTo>
                    <a:pt x="3509" y="6462"/>
                    <a:pt x="3413" y="6366"/>
                    <a:pt x="3324" y="6366"/>
                  </a:cubicBezTo>
                  <a:cubicBezTo>
                    <a:pt x="3296" y="6341"/>
                    <a:pt x="3269" y="6330"/>
                    <a:pt x="3242" y="6330"/>
                  </a:cubicBezTo>
                  <a:cubicBezTo>
                    <a:pt x="3176" y="6330"/>
                    <a:pt x="3112" y="6394"/>
                    <a:pt x="3044" y="6462"/>
                  </a:cubicBezTo>
                  <a:cubicBezTo>
                    <a:pt x="2859" y="7016"/>
                    <a:pt x="2401" y="7474"/>
                    <a:pt x="1751" y="7474"/>
                  </a:cubicBezTo>
                  <a:cubicBezTo>
                    <a:pt x="1382" y="7474"/>
                    <a:pt x="924" y="7290"/>
                    <a:pt x="739" y="6920"/>
                  </a:cubicBezTo>
                  <a:lnTo>
                    <a:pt x="828" y="6920"/>
                  </a:lnTo>
                  <a:cubicBezTo>
                    <a:pt x="1847" y="6920"/>
                    <a:pt x="2586" y="6182"/>
                    <a:pt x="2586" y="5170"/>
                  </a:cubicBezTo>
                  <a:lnTo>
                    <a:pt x="2586" y="4985"/>
                  </a:lnTo>
                  <a:cubicBezTo>
                    <a:pt x="2859" y="5170"/>
                    <a:pt x="2955" y="5443"/>
                    <a:pt x="3044" y="5724"/>
                  </a:cubicBezTo>
                  <a:cubicBezTo>
                    <a:pt x="3111" y="5786"/>
                    <a:pt x="3175" y="5852"/>
                    <a:pt x="3241" y="5852"/>
                  </a:cubicBezTo>
                  <a:cubicBezTo>
                    <a:pt x="3268" y="5852"/>
                    <a:pt x="3296" y="5841"/>
                    <a:pt x="3324" y="5813"/>
                  </a:cubicBezTo>
                  <a:cubicBezTo>
                    <a:pt x="3413" y="5813"/>
                    <a:pt x="3509" y="5724"/>
                    <a:pt x="3509" y="5628"/>
                  </a:cubicBezTo>
                  <a:cubicBezTo>
                    <a:pt x="3324" y="5259"/>
                    <a:pt x="3140" y="4889"/>
                    <a:pt x="2859" y="4705"/>
                  </a:cubicBezTo>
                  <a:cubicBezTo>
                    <a:pt x="3228" y="3693"/>
                    <a:pt x="3967" y="2955"/>
                    <a:pt x="4890" y="2489"/>
                  </a:cubicBezTo>
                  <a:cubicBezTo>
                    <a:pt x="4986" y="2585"/>
                    <a:pt x="4986" y="2674"/>
                    <a:pt x="5074" y="2770"/>
                  </a:cubicBezTo>
                  <a:cubicBezTo>
                    <a:pt x="5355" y="3228"/>
                    <a:pt x="5909" y="3597"/>
                    <a:pt x="6551" y="3597"/>
                  </a:cubicBezTo>
                  <a:cubicBezTo>
                    <a:pt x="7290" y="3597"/>
                    <a:pt x="7844" y="3139"/>
                    <a:pt x="8124" y="2489"/>
                  </a:cubicBezTo>
                  <a:close/>
                  <a:moveTo>
                    <a:pt x="6367" y="9047"/>
                  </a:moveTo>
                  <a:lnTo>
                    <a:pt x="6367" y="9047"/>
                  </a:lnTo>
                  <a:cubicBezTo>
                    <a:pt x="6278" y="9320"/>
                    <a:pt x="6182" y="9601"/>
                    <a:pt x="5998" y="9786"/>
                  </a:cubicBezTo>
                  <a:cubicBezTo>
                    <a:pt x="5724" y="10059"/>
                    <a:pt x="5444" y="10155"/>
                    <a:pt x="5170" y="10244"/>
                  </a:cubicBezTo>
                  <a:cubicBezTo>
                    <a:pt x="5259" y="9601"/>
                    <a:pt x="5724" y="9136"/>
                    <a:pt x="6367" y="9047"/>
                  </a:cubicBezTo>
                  <a:close/>
                  <a:moveTo>
                    <a:pt x="6551" y="1"/>
                  </a:moveTo>
                  <a:cubicBezTo>
                    <a:pt x="6278" y="1"/>
                    <a:pt x="5998" y="89"/>
                    <a:pt x="5724" y="185"/>
                  </a:cubicBezTo>
                  <a:cubicBezTo>
                    <a:pt x="5628" y="274"/>
                    <a:pt x="5540" y="370"/>
                    <a:pt x="5628" y="458"/>
                  </a:cubicBezTo>
                  <a:cubicBezTo>
                    <a:pt x="5685" y="567"/>
                    <a:pt x="5739" y="612"/>
                    <a:pt x="5794" y="612"/>
                  </a:cubicBezTo>
                  <a:cubicBezTo>
                    <a:pt x="5832" y="612"/>
                    <a:pt x="5870" y="591"/>
                    <a:pt x="5909" y="554"/>
                  </a:cubicBezTo>
                  <a:cubicBezTo>
                    <a:pt x="6094" y="458"/>
                    <a:pt x="6278" y="458"/>
                    <a:pt x="6551" y="458"/>
                  </a:cubicBezTo>
                  <a:cubicBezTo>
                    <a:pt x="6736" y="458"/>
                    <a:pt x="7017" y="458"/>
                    <a:pt x="7201" y="643"/>
                  </a:cubicBezTo>
                  <a:cubicBezTo>
                    <a:pt x="7386" y="828"/>
                    <a:pt x="7386" y="1108"/>
                    <a:pt x="7386" y="1293"/>
                  </a:cubicBezTo>
                  <a:cubicBezTo>
                    <a:pt x="7386" y="2120"/>
                    <a:pt x="6832" y="2674"/>
                    <a:pt x="6094" y="2674"/>
                  </a:cubicBezTo>
                  <a:cubicBezTo>
                    <a:pt x="5813" y="2674"/>
                    <a:pt x="5540" y="2585"/>
                    <a:pt x="5355" y="2489"/>
                  </a:cubicBezTo>
                  <a:cubicBezTo>
                    <a:pt x="5259" y="2305"/>
                    <a:pt x="5170" y="2031"/>
                    <a:pt x="5170" y="1751"/>
                  </a:cubicBezTo>
                  <a:cubicBezTo>
                    <a:pt x="5170" y="1566"/>
                    <a:pt x="5259" y="1293"/>
                    <a:pt x="5355" y="1108"/>
                  </a:cubicBezTo>
                  <a:cubicBezTo>
                    <a:pt x="5444" y="1012"/>
                    <a:pt x="5355" y="924"/>
                    <a:pt x="5259" y="828"/>
                  </a:cubicBezTo>
                  <a:cubicBezTo>
                    <a:pt x="5170" y="828"/>
                    <a:pt x="5074" y="828"/>
                    <a:pt x="4986" y="924"/>
                  </a:cubicBezTo>
                  <a:cubicBezTo>
                    <a:pt x="4801" y="1197"/>
                    <a:pt x="4801" y="1478"/>
                    <a:pt x="4801" y="1751"/>
                  </a:cubicBezTo>
                  <a:lnTo>
                    <a:pt x="4801" y="2120"/>
                  </a:lnTo>
                  <a:cubicBezTo>
                    <a:pt x="3782" y="2585"/>
                    <a:pt x="2955" y="3412"/>
                    <a:pt x="2490" y="4520"/>
                  </a:cubicBezTo>
                  <a:cubicBezTo>
                    <a:pt x="2490" y="4432"/>
                    <a:pt x="2401" y="4432"/>
                    <a:pt x="2401" y="4432"/>
                  </a:cubicBezTo>
                  <a:cubicBezTo>
                    <a:pt x="2216" y="4336"/>
                    <a:pt x="2032" y="4336"/>
                    <a:pt x="1751" y="4336"/>
                  </a:cubicBezTo>
                  <a:cubicBezTo>
                    <a:pt x="828" y="4336"/>
                    <a:pt x="1" y="5074"/>
                    <a:pt x="1" y="6093"/>
                  </a:cubicBezTo>
                  <a:cubicBezTo>
                    <a:pt x="1" y="6278"/>
                    <a:pt x="90" y="6551"/>
                    <a:pt x="90" y="6736"/>
                  </a:cubicBezTo>
                  <a:cubicBezTo>
                    <a:pt x="370" y="7386"/>
                    <a:pt x="1013" y="7843"/>
                    <a:pt x="1751" y="7843"/>
                  </a:cubicBezTo>
                  <a:cubicBezTo>
                    <a:pt x="2032" y="7843"/>
                    <a:pt x="2305" y="7755"/>
                    <a:pt x="2490" y="7659"/>
                  </a:cubicBezTo>
                  <a:cubicBezTo>
                    <a:pt x="2955" y="8767"/>
                    <a:pt x="3782" y="9601"/>
                    <a:pt x="4801" y="10059"/>
                  </a:cubicBezTo>
                  <a:lnTo>
                    <a:pt x="4801" y="10340"/>
                  </a:lnTo>
                  <a:lnTo>
                    <a:pt x="4801" y="10428"/>
                  </a:lnTo>
                  <a:cubicBezTo>
                    <a:pt x="4801" y="10893"/>
                    <a:pt x="4986" y="11351"/>
                    <a:pt x="5259" y="11632"/>
                  </a:cubicBezTo>
                  <a:cubicBezTo>
                    <a:pt x="5628" y="12001"/>
                    <a:pt x="6094" y="12186"/>
                    <a:pt x="6551" y="12186"/>
                  </a:cubicBezTo>
                  <a:cubicBezTo>
                    <a:pt x="6736" y="12186"/>
                    <a:pt x="7017" y="12090"/>
                    <a:pt x="7201" y="12001"/>
                  </a:cubicBezTo>
                  <a:cubicBezTo>
                    <a:pt x="7290" y="12001"/>
                    <a:pt x="7386" y="11817"/>
                    <a:pt x="7290" y="11721"/>
                  </a:cubicBezTo>
                  <a:cubicBezTo>
                    <a:pt x="7290" y="11658"/>
                    <a:pt x="7246" y="11592"/>
                    <a:pt x="7186" y="11592"/>
                  </a:cubicBezTo>
                  <a:cubicBezTo>
                    <a:pt x="7161" y="11592"/>
                    <a:pt x="7134" y="11604"/>
                    <a:pt x="7105" y="11632"/>
                  </a:cubicBezTo>
                  <a:cubicBezTo>
                    <a:pt x="6921" y="11721"/>
                    <a:pt x="6736" y="11721"/>
                    <a:pt x="6551" y="11721"/>
                  </a:cubicBezTo>
                  <a:cubicBezTo>
                    <a:pt x="6182" y="11721"/>
                    <a:pt x="5813" y="11632"/>
                    <a:pt x="5540" y="11351"/>
                  </a:cubicBezTo>
                  <a:cubicBezTo>
                    <a:pt x="5355" y="11167"/>
                    <a:pt x="5259" y="10893"/>
                    <a:pt x="5170" y="10613"/>
                  </a:cubicBezTo>
                  <a:cubicBezTo>
                    <a:pt x="5628" y="10613"/>
                    <a:pt x="5998" y="10428"/>
                    <a:pt x="6278" y="10155"/>
                  </a:cubicBezTo>
                  <a:cubicBezTo>
                    <a:pt x="6551" y="9786"/>
                    <a:pt x="6736" y="9416"/>
                    <a:pt x="6736" y="9047"/>
                  </a:cubicBezTo>
                  <a:cubicBezTo>
                    <a:pt x="7017" y="9047"/>
                    <a:pt x="7290" y="9232"/>
                    <a:pt x="7475" y="9416"/>
                  </a:cubicBezTo>
                  <a:cubicBezTo>
                    <a:pt x="7755" y="9690"/>
                    <a:pt x="7844" y="10059"/>
                    <a:pt x="7844" y="10340"/>
                  </a:cubicBezTo>
                  <a:cubicBezTo>
                    <a:pt x="7844" y="10613"/>
                    <a:pt x="7844" y="10893"/>
                    <a:pt x="7659" y="11167"/>
                  </a:cubicBezTo>
                  <a:cubicBezTo>
                    <a:pt x="7571" y="11263"/>
                    <a:pt x="7659" y="11351"/>
                    <a:pt x="7755" y="11447"/>
                  </a:cubicBezTo>
                  <a:cubicBezTo>
                    <a:pt x="7844" y="11447"/>
                    <a:pt x="7940" y="11447"/>
                    <a:pt x="8028" y="11351"/>
                  </a:cubicBezTo>
                  <a:cubicBezTo>
                    <a:pt x="8213" y="11078"/>
                    <a:pt x="8309" y="10709"/>
                    <a:pt x="8309" y="10340"/>
                  </a:cubicBezTo>
                  <a:lnTo>
                    <a:pt x="8309" y="10059"/>
                  </a:lnTo>
                  <a:cubicBezTo>
                    <a:pt x="9321" y="9601"/>
                    <a:pt x="10155" y="8767"/>
                    <a:pt x="10525" y="7659"/>
                  </a:cubicBezTo>
                  <a:cubicBezTo>
                    <a:pt x="10798" y="7755"/>
                    <a:pt x="10983" y="7843"/>
                    <a:pt x="11263" y="7843"/>
                  </a:cubicBezTo>
                  <a:cubicBezTo>
                    <a:pt x="12275" y="7843"/>
                    <a:pt x="13013" y="7016"/>
                    <a:pt x="13013" y="6093"/>
                  </a:cubicBezTo>
                  <a:cubicBezTo>
                    <a:pt x="13013" y="5074"/>
                    <a:pt x="12275" y="4336"/>
                    <a:pt x="11263" y="4336"/>
                  </a:cubicBezTo>
                  <a:cubicBezTo>
                    <a:pt x="10983" y="4336"/>
                    <a:pt x="10798" y="4336"/>
                    <a:pt x="10525" y="4520"/>
                  </a:cubicBezTo>
                  <a:cubicBezTo>
                    <a:pt x="10155" y="3412"/>
                    <a:pt x="9321" y="2585"/>
                    <a:pt x="8309" y="2120"/>
                  </a:cubicBezTo>
                  <a:lnTo>
                    <a:pt x="8309" y="1751"/>
                  </a:lnTo>
                  <a:cubicBezTo>
                    <a:pt x="8309" y="1197"/>
                    <a:pt x="8028" y="643"/>
                    <a:pt x="7475" y="274"/>
                  </a:cubicBezTo>
                  <a:cubicBezTo>
                    <a:pt x="7201" y="89"/>
                    <a:pt x="6832" y="1"/>
                    <a:pt x="6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3508400" y="1411125"/>
              <a:ext cx="9250" cy="18475"/>
            </a:xfrm>
            <a:custGeom>
              <a:avLst/>
              <a:gdLst/>
              <a:ahLst/>
              <a:cxnLst/>
              <a:rect l="l" t="t" r="r" b="b"/>
              <a:pathLst>
                <a:path w="370" h="739" extrusionOk="0">
                  <a:moveTo>
                    <a:pt x="185" y="0"/>
                  </a:moveTo>
                  <a:cubicBezTo>
                    <a:pt x="89" y="0"/>
                    <a:pt x="1" y="96"/>
                    <a:pt x="1" y="185"/>
                  </a:cubicBezTo>
                  <a:lnTo>
                    <a:pt x="1" y="554"/>
                  </a:lnTo>
                  <a:cubicBezTo>
                    <a:pt x="1" y="650"/>
                    <a:pt x="89" y="739"/>
                    <a:pt x="185" y="739"/>
                  </a:cubicBezTo>
                  <a:cubicBezTo>
                    <a:pt x="274" y="739"/>
                    <a:pt x="370" y="650"/>
                    <a:pt x="370" y="554"/>
                  </a:cubicBezTo>
                  <a:lnTo>
                    <a:pt x="370" y="185"/>
                  </a:lnTo>
                  <a:cubicBezTo>
                    <a:pt x="370" y="96"/>
                    <a:pt x="27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3508400" y="1526525"/>
              <a:ext cx="9250" cy="18475"/>
            </a:xfrm>
            <a:custGeom>
              <a:avLst/>
              <a:gdLst/>
              <a:ahLst/>
              <a:cxnLst/>
              <a:rect l="l" t="t" r="r" b="b"/>
              <a:pathLst>
                <a:path w="370" h="739" extrusionOk="0">
                  <a:moveTo>
                    <a:pt x="185" y="0"/>
                  </a:moveTo>
                  <a:cubicBezTo>
                    <a:pt x="89" y="0"/>
                    <a:pt x="1" y="96"/>
                    <a:pt x="1" y="185"/>
                  </a:cubicBezTo>
                  <a:lnTo>
                    <a:pt x="1" y="465"/>
                  </a:lnTo>
                  <a:cubicBezTo>
                    <a:pt x="1" y="650"/>
                    <a:pt x="89" y="739"/>
                    <a:pt x="185" y="739"/>
                  </a:cubicBezTo>
                  <a:cubicBezTo>
                    <a:pt x="274" y="739"/>
                    <a:pt x="370" y="650"/>
                    <a:pt x="370" y="465"/>
                  </a:cubicBezTo>
                  <a:lnTo>
                    <a:pt x="370" y="185"/>
                  </a:lnTo>
                  <a:cubicBezTo>
                    <a:pt x="370" y="96"/>
                    <a:pt x="274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533700" y="1518675"/>
              <a:ext cx="16275" cy="17100"/>
            </a:xfrm>
            <a:custGeom>
              <a:avLst/>
              <a:gdLst/>
              <a:ahLst/>
              <a:cxnLst/>
              <a:rect l="l" t="t" r="r" b="b"/>
              <a:pathLst>
                <a:path w="651" h="684" extrusionOk="0">
                  <a:moveTo>
                    <a:pt x="268" y="1"/>
                  </a:moveTo>
                  <a:cubicBezTo>
                    <a:pt x="241" y="1"/>
                    <a:pt x="213" y="12"/>
                    <a:pt x="185" y="41"/>
                  </a:cubicBezTo>
                  <a:cubicBezTo>
                    <a:pt x="96" y="41"/>
                    <a:pt x="0" y="225"/>
                    <a:pt x="96" y="314"/>
                  </a:cubicBezTo>
                  <a:lnTo>
                    <a:pt x="281" y="595"/>
                  </a:lnTo>
                  <a:cubicBezTo>
                    <a:pt x="281" y="683"/>
                    <a:pt x="370" y="683"/>
                    <a:pt x="370" y="683"/>
                  </a:cubicBezTo>
                  <a:lnTo>
                    <a:pt x="554" y="683"/>
                  </a:lnTo>
                  <a:cubicBezTo>
                    <a:pt x="650" y="595"/>
                    <a:pt x="650" y="499"/>
                    <a:pt x="554" y="410"/>
                  </a:cubicBezTo>
                  <a:lnTo>
                    <a:pt x="466" y="129"/>
                  </a:lnTo>
                  <a:cubicBezTo>
                    <a:pt x="398" y="67"/>
                    <a:pt x="334" y="1"/>
                    <a:pt x="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455225" y="1442525"/>
              <a:ext cx="18500" cy="14775"/>
            </a:xfrm>
            <a:custGeom>
              <a:avLst/>
              <a:gdLst/>
              <a:ahLst/>
              <a:cxnLst/>
              <a:rect l="l" t="t" r="r" b="b"/>
              <a:pathLst>
                <a:path w="740" h="591" extrusionOk="0">
                  <a:moveTo>
                    <a:pt x="199" y="0"/>
                  </a:moveTo>
                  <a:cubicBezTo>
                    <a:pt x="133" y="0"/>
                    <a:pt x="69" y="65"/>
                    <a:pt x="1" y="133"/>
                  </a:cubicBezTo>
                  <a:cubicBezTo>
                    <a:pt x="1" y="221"/>
                    <a:pt x="1" y="317"/>
                    <a:pt x="97" y="406"/>
                  </a:cubicBezTo>
                  <a:lnTo>
                    <a:pt x="370" y="502"/>
                  </a:lnTo>
                  <a:cubicBezTo>
                    <a:pt x="466" y="591"/>
                    <a:pt x="466" y="591"/>
                    <a:pt x="555" y="591"/>
                  </a:cubicBezTo>
                  <a:lnTo>
                    <a:pt x="651" y="502"/>
                  </a:lnTo>
                  <a:cubicBezTo>
                    <a:pt x="739" y="406"/>
                    <a:pt x="739" y="221"/>
                    <a:pt x="651" y="221"/>
                  </a:cubicBezTo>
                  <a:lnTo>
                    <a:pt x="281" y="37"/>
                  </a:lnTo>
                  <a:cubicBezTo>
                    <a:pt x="253" y="11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3552150" y="1498825"/>
              <a:ext cx="20900" cy="13875"/>
            </a:xfrm>
            <a:custGeom>
              <a:avLst/>
              <a:gdLst/>
              <a:ahLst/>
              <a:cxnLst/>
              <a:rect l="l" t="t" r="r" b="b"/>
              <a:pathLst>
                <a:path w="836" h="555" extrusionOk="0">
                  <a:moveTo>
                    <a:pt x="370" y="0"/>
                  </a:moveTo>
                  <a:cubicBezTo>
                    <a:pt x="281" y="0"/>
                    <a:pt x="185" y="0"/>
                    <a:pt x="97" y="96"/>
                  </a:cubicBezTo>
                  <a:cubicBezTo>
                    <a:pt x="1" y="185"/>
                    <a:pt x="97" y="370"/>
                    <a:pt x="185" y="370"/>
                  </a:cubicBezTo>
                  <a:lnTo>
                    <a:pt x="466" y="554"/>
                  </a:lnTo>
                  <a:lnTo>
                    <a:pt x="555" y="554"/>
                  </a:lnTo>
                  <a:cubicBezTo>
                    <a:pt x="651" y="554"/>
                    <a:pt x="739" y="554"/>
                    <a:pt x="739" y="466"/>
                  </a:cubicBezTo>
                  <a:cubicBezTo>
                    <a:pt x="835" y="370"/>
                    <a:pt x="739" y="281"/>
                    <a:pt x="651" y="185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3561400" y="1473525"/>
              <a:ext cx="18475" cy="9250"/>
            </a:xfrm>
            <a:custGeom>
              <a:avLst/>
              <a:gdLst/>
              <a:ahLst/>
              <a:cxnLst/>
              <a:rect l="l" t="t" r="r" b="b"/>
              <a:pathLst>
                <a:path w="739" h="370" extrusionOk="0">
                  <a:moveTo>
                    <a:pt x="185" y="1"/>
                  </a:moveTo>
                  <a:cubicBezTo>
                    <a:pt x="96" y="1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554" y="370"/>
                  </a:lnTo>
                  <a:cubicBezTo>
                    <a:pt x="650" y="370"/>
                    <a:pt x="739" y="274"/>
                    <a:pt x="739" y="185"/>
                  </a:cubicBezTo>
                  <a:cubicBezTo>
                    <a:pt x="739" y="89"/>
                    <a:pt x="650" y="1"/>
                    <a:pt x="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3448400" y="1473525"/>
              <a:ext cx="18475" cy="9250"/>
            </a:xfrm>
            <a:custGeom>
              <a:avLst/>
              <a:gdLst/>
              <a:ahLst/>
              <a:cxnLst/>
              <a:rect l="l" t="t" r="r" b="b"/>
              <a:pathLst>
                <a:path w="739" h="370" extrusionOk="0">
                  <a:moveTo>
                    <a:pt x="185" y="1"/>
                  </a:moveTo>
                  <a:cubicBezTo>
                    <a:pt x="89" y="1"/>
                    <a:pt x="0" y="89"/>
                    <a:pt x="0" y="185"/>
                  </a:cubicBezTo>
                  <a:cubicBezTo>
                    <a:pt x="0" y="274"/>
                    <a:pt x="89" y="370"/>
                    <a:pt x="185" y="370"/>
                  </a:cubicBezTo>
                  <a:lnTo>
                    <a:pt x="458" y="370"/>
                  </a:lnTo>
                  <a:cubicBezTo>
                    <a:pt x="643" y="370"/>
                    <a:pt x="739" y="274"/>
                    <a:pt x="739" y="185"/>
                  </a:cubicBezTo>
                  <a:cubicBezTo>
                    <a:pt x="739" y="89"/>
                    <a:pt x="643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3552150" y="1442525"/>
              <a:ext cx="20900" cy="14775"/>
            </a:xfrm>
            <a:custGeom>
              <a:avLst/>
              <a:gdLst/>
              <a:ahLst/>
              <a:cxnLst/>
              <a:rect l="l" t="t" r="r" b="b"/>
              <a:pathLst>
                <a:path w="836" h="591" extrusionOk="0">
                  <a:moveTo>
                    <a:pt x="545" y="0"/>
                  </a:moveTo>
                  <a:cubicBezTo>
                    <a:pt x="518" y="0"/>
                    <a:pt x="492" y="11"/>
                    <a:pt x="466" y="37"/>
                  </a:cubicBezTo>
                  <a:lnTo>
                    <a:pt x="185" y="221"/>
                  </a:lnTo>
                  <a:cubicBezTo>
                    <a:pt x="97" y="221"/>
                    <a:pt x="1" y="406"/>
                    <a:pt x="97" y="502"/>
                  </a:cubicBezTo>
                  <a:cubicBezTo>
                    <a:pt x="185" y="502"/>
                    <a:pt x="185" y="591"/>
                    <a:pt x="281" y="591"/>
                  </a:cubicBezTo>
                  <a:cubicBezTo>
                    <a:pt x="281" y="591"/>
                    <a:pt x="370" y="591"/>
                    <a:pt x="370" y="502"/>
                  </a:cubicBezTo>
                  <a:lnTo>
                    <a:pt x="651" y="406"/>
                  </a:lnTo>
                  <a:cubicBezTo>
                    <a:pt x="739" y="317"/>
                    <a:pt x="835" y="221"/>
                    <a:pt x="739" y="133"/>
                  </a:cubicBezTo>
                  <a:cubicBezTo>
                    <a:pt x="676" y="65"/>
                    <a:pt x="610" y="0"/>
                    <a:pt x="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3455225" y="1498825"/>
              <a:ext cx="18500" cy="13875"/>
            </a:xfrm>
            <a:custGeom>
              <a:avLst/>
              <a:gdLst/>
              <a:ahLst/>
              <a:cxnLst/>
              <a:rect l="l" t="t" r="r" b="b"/>
              <a:pathLst>
                <a:path w="740" h="555" extrusionOk="0">
                  <a:moveTo>
                    <a:pt x="370" y="0"/>
                  </a:moveTo>
                  <a:lnTo>
                    <a:pt x="97" y="185"/>
                  </a:lnTo>
                  <a:cubicBezTo>
                    <a:pt x="1" y="281"/>
                    <a:pt x="1" y="370"/>
                    <a:pt x="1" y="466"/>
                  </a:cubicBezTo>
                  <a:cubicBezTo>
                    <a:pt x="97" y="554"/>
                    <a:pt x="185" y="554"/>
                    <a:pt x="185" y="554"/>
                  </a:cubicBezTo>
                  <a:lnTo>
                    <a:pt x="281" y="554"/>
                  </a:lnTo>
                  <a:lnTo>
                    <a:pt x="651" y="370"/>
                  </a:lnTo>
                  <a:cubicBezTo>
                    <a:pt x="739" y="370"/>
                    <a:pt x="739" y="185"/>
                    <a:pt x="651" y="96"/>
                  </a:cubicBezTo>
                  <a:cubicBezTo>
                    <a:pt x="651" y="0"/>
                    <a:pt x="466" y="0"/>
                    <a:pt x="3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3533700" y="1420350"/>
              <a:ext cx="16275" cy="16275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554" y="1"/>
                  </a:moveTo>
                  <a:cubicBezTo>
                    <a:pt x="466" y="1"/>
                    <a:pt x="281" y="1"/>
                    <a:pt x="281" y="97"/>
                  </a:cubicBezTo>
                  <a:lnTo>
                    <a:pt x="96" y="370"/>
                  </a:lnTo>
                  <a:cubicBezTo>
                    <a:pt x="0" y="466"/>
                    <a:pt x="96" y="555"/>
                    <a:pt x="185" y="651"/>
                  </a:cubicBezTo>
                  <a:lnTo>
                    <a:pt x="281" y="651"/>
                  </a:lnTo>
                  <a:cubicBezTo>
                    <a:pt x="281" y="651"/>
                    <a:pt x="370" y="651"/>
                    <a:pt x="466" y="555"/>
                  </a:cubicBezTo>
                  <a:lnTo>
                    <a:pt x="554" y="281"/>
                  </a:lnTo>
                  <a:cubicBezTo>
                    <a:pt x="650" y="185"/>
                    <a:pt x="650" y="97"/>
                    <a:pt x="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3459850" y="1577275"/>
              <a:ext cx="20875" cy="11675"/>
            </a:xfrm>
            <a:custGeom>
              <a:avLst/>
              <a:gdLst/>
              <a:ahLst/>
              <a:cxnLst/>
              <a:rect l="l" t="t" r="r" b="b"/>
              <a:pathLst>
                <a:path w="835" h="467" extrusionOk="0">
                  <a:moveTo>
                    <a:pt x="185" y="1"/>
                  </a:moveTo>
                  <a:cubicBezTo>
                    <a:pt x="96" y="1"/>
                    <a:pt x="0" y="97"/>
                    <a:pt x="0" y="282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650" y="466"/>
                  </a:lnTo>
                  <a:cubicBezTo>
                    <a:pt x="739" y="466"/>
                    <a:pt x="835" y="370"/>
                    <a:pt x="835" y="282"/>
                  </a:cubicBezTo>
                  <a:cubicBezTo>
                    <a:pt x="835" y="97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459850" y="1595750"/>
              <a:ext cx="64650" cy="11650"/>
            </a:xfrm>
            <a:custGeom>
              <a:avLst/>
              <a:gdLst/>
              <a:ahLst/>
              <a:cxnLst/>
              <a:rect l="l" t="t" r="r" b="b"/>
              <a:pathLst>
                <a:path w="2586" h="466" extrusionOk="0">
                  <a:moveTo>
                    <a:pt x="185" y="0"/>
                  </a:moveTo>
                  <a:cubicBezTo>
                    <a:pt x="96" y="0"/>
                    <a:pt x="0" y="96"/>
                    <a:pt x="0" y="281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2312" y="466"/>
                  </a:lnTo>
                  <a:cubicBezTo>
                    <a:pt x="2496" y="466"/>
                    <a:pt x="2585" y="370"/>
                    <a:pt x="2585" y="281"/>
                  </a:cubicBezTo>
                  <a:cubicBezTo>
                    <a:pt x="2585" y="96"/>
                    <a:pt x="2496" y="0"/>
                    <a:pt x="2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3459850" y="1612000"/>
              <a:ext cx="64650" cy="9250"/>
            </a:xfrm>
            <a:custGeom>
              <a:avLst/>
              <a:gdLst/>
              <a:ahLst/>
              <a:cxnLst/>
              <a:rect l="l" t="t" r="r" b="b"/>
              <a:pathLst>
                <a:path w="2586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2312" y="370"/>
                  </a:lnTo>
                  <a:cubicBezTo>
                    <a:pt x="2496" y="370"/>
                    <a:pt x="2585" y="274"/>
                    <a:pt x="2585" y="185"/>
                  </a:cubicBezTo>
                  <a:cubicBezTo>
                    <a:pt x="2585" y="89"/>
                    <a:pt x="2496" y="0"/>
                    <a:pt x="23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3453025" y="1332650"/>
              <a:ext cx="20700" cy="9250"/>
            </a:xfrm>
            <a:custGeom>
              <a:avLst/>
              <a:gdLst/>
              <a:ahLst/>
              <a:cxnLst/>
              <a:rect l="l" t="t" r="r" b="b"/>
              <a:pathLst>
                <a:path w="828" h="370" extrusionOk="0">
                  <a:moveTo>
                    <a:pt x="185" y="1"/>
                  </a:moveTo>
                  <a:cubicBezTo>
                    <a:pt x="89" y="1"/>
                    <a:pt x="0" y="97"/>
                    <a:pt x="0" y="185"/>
                  </a:cubicBezTo>
                  <a:cubicBezTo>
                    <a:pt x="0" y="281"/>
                    <a:pt x="89" y="370"/>
                    <a:pt x="185" y="370"/>
                  </a:cubicBezTo>
                  <a:lnTo>
                    <a:pt x="643" y="370"/>
                  </a:lnTo>
                  <a:cubicBezTo>
                    <a:pt x="739" y="370"/>
                    <a:pt x="827" y="281"/>
                    <a:pt x="827" y="185"/>
                  </a:cubicBezTo>
                  <a:cubicBezTo>
                    <a:pt x="827" y="97"/>
                    <a:pt x="739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3453025" y="1348900"/>
              <a:ext cx="62225" cy="11475"/>
            </a:xfrm>
            <a:custGeom>
              <a:avLst/>
              <a:gdLst/>
              <a:ahLst/>
              <a:cxnLst/>
              <a:rect l="l" t="t" r="r" b="b"/>
              <a:pathLst>
                <a:path w="2489" h="459" extrusionOk="0">
                  <a:moveTo>
                    <a:pt x="185" y="1"/>
                  </a:moveTo>
                  <a:cubicBezTo>
                    <a:pt x="89" y="1"/>
                    <a:pt x="0" y="89"/>
                    <a:pt x="0" y="274"/>
                  </a:cubicBezTo>
                  <a:cubicBezTo>
                    <a:pt x="0" y="370"/>
                    <a:pt x="89" y="459"/>
                    <a:pt x="185" y="459"/>
                  </a:cubicBezTo>
                  <a:lnTo>
                    <a:pt x="2304" y="459"/>
                  </a:lnTo>
                  <a:cubicBezTo>
                    <a:pt x="2400" y="459"/>
                    <a:pt x="2489" y="370"/>
                    <a:pt x="2489" y="274"/>
                  </a:cubicBezTo>
                  <a:cubicBezTo>
                    <a:pt x="2489" y="89"/>
                    <a:pt x="2400" y="1"/>
                    <a:pt x="2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3453025" y="1364975"/>
              <a:ext cx="62225" cy="9250"/>
            </a:xfrm>
            <a:custGeom>
              <a:avLst/>
              <a:gdLst/>
              <a:ahLst/>
              <a:cxnLst/>
              <a:rect l="l" t="t" r="r" b="b"/>
              <a:pathLst>
                <a:path w="2489" h="370" extrusionOk="0">
                  <a:moveTo>
                    <a:pt x="185" y="0"/>
                  </a:moveTo>
                  <a:cubicBezTo>
                    <a:pt x="89" y="0"/>
                    <a:pt x="0" y="96"/>
                    <a:pt x="0" y="185"/>
                  </a:cubicBezTo>
                  <a:cubicBezTo>
                    <a:pt x="0" y="281"/>
                    <a:pt x="89" y="369"/>
                    <a:pt x="185" y="369"/>
                  </a:cubicBezTo>
                  <a:lnTo>
                    <a:pt x="2304" y="369"/>
                  </a:lnTo>
                  <a:cubicBezTo>
                    <a:pt x="2400" y="369"/>
                    <a:pt x="2489" y="281"/>
                    <a:pt x="2489" y="185"/>
                  </a:cubicBezTo>
                  <a:cubicBezTo>
                    <a:pt x="2489" y="96"/>
                    <a:pt x="2400" y="0"/>
                    <a:pt x="2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3316750" y="1339675"/>
              <a:ext cx="9275" cy="11475"/>
            </a:xfrm>
            <a:custGeom>
              <a:avLst/>
              <a:gdLst/>
              <a:ahLst/>
              <a:cxnLst/>
              <a:rect l="l" t="t" r="r" b="b"/>
              <a:pathLst>
                <a:path w="371" h="459" extrusionOk="0">
                  <a:moveTo>
                    <a:pt x="185" y="0"/>
                  </a:moveTo>
                  <a:cubicBezTo>
                    <a:pt x="97" y="0"/>
                    <a:pt x="1" y="89"/>
                    <a:pt x="1" y="185"/>
                  </a:cubicBezTo>
                  <a:lnTo>
                    <a:pt x="1" y="274"/>
                  </a:lnTo>
                  <a:cubicBezTo>
                    <a:pt x="1" y="370"/>
                    <a:pt x="97" y="458"/>
                    <a:pt x="185" y="458"/>
                  </a:cubicBezTo>
                  <a:cubicBezTo>
                    <a:pt x="281" y="458"/>
                    <a:pt x="370" y="370"/>
                    <a:pt x="370" y="274"/>
                  </a:cubicBezTo>
                  <a:lnTo>
                    <a:pt x="370" y="185"/>
                  </a:lnTo>
                  <a:cubicBezTo>
                    <a:pt x="370" y="89"/>
                    <a:pt x="28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3316750" y="1358125"/>
              <a:ext cx="9275" cy="11475"/>
            </a:xfrm>
            <a:custGeom>
              <a:avLst/>
              <a:gdLst/>
              <a:ahLst/>
              <a:cxnLst/>
              <a:rect l="l" t="t" r="r" b="b"/>
              <a:pathLst>
                <a:path w="371" h="459" extrusionOk="0">
                  <a:moveTo>
                    <a:pt x="185" y="1"/>
                  </a:moveTo>
                  <a:cubicBezTo>
                    <a:pt x="97" y="1"/>
                    <a:pt x="1" y="90"/>
                    <a:pt x="1" y="186"/>
                  </a:cubicBezTo>
                  <a:lnTo>
                    <a:pt x="1" y="274"/>
                  </a:lnTo>
                  <a:cubicBezTo>
                    <a:pt x="1" y="370"/>
                    <a:pt x="97" y="459"/>
                    <a:pt x="185" y="459"/>
                  </a:cubicBezTo>
                  <a:cubicBezTo>
                    <a:pt x="281" y="459"/>
                    <a:pt x="370" y="370"/>
                    <a:pt x="370" y="274"/>
                  </a:cubicBezTo>
                  <a:lnTo>
                    <a:pt x="370" y="186"/>
                  </a:lnTo>
                  <a:cubicBezTo>
                    <a:pt x="370" y="90"/>
                    <a:pt x="281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3323775" y="1351125"/>
              <a:ext cx="13875" cy="9250"/>
            </a:xfrm>
            <a:custGeom>
              <a:avLst/>
              <a:gdLst/>
              <a:ahLst/>
              <a:cxnLst/>
              <a:rect l="l" t="t" r="r" b="b"/>
              <a:pathLst>
                <a:path w="555" h="370" extrusionOk="0">
                  <a:moveTo>
                    <a:pt x="274" y="0"/>
                  </a:moveTo>
                  <a:cubicBezTo>
                    <a:pt x="89" y="0"/>
                    <a:pt x="0" y="96"/>
                    <a:pt x="0" y="185"/>
                  </a:cubicBezTo>
                  <a:cubicBezTo>
                    <a:pt x="0" y="281"/>
                    <a:pt x="89" y="370"/>
                    <a:pt x="274" y="370"/>
                  </a:cubicBezTo>
                  <a:cubicBezTo>
                    <a:pt x="458" y="370"/>
                    <a:pt x="554" y="281"/>
                    <a:pt x="554" y="185"/>
                  </a:cubicBezTo>
                  <a:cubicBezTo>
                    <a:pt x="554" y="96"/>
                    <a:pt x="458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3305300" y="1351125"/>
              <a:ext cx="11475" cy="9250"/>
            </a:xfrm>
            <a:custGeom>
              <a:avLst/>
              <a:gdLst/>
              <a:ahLst/>
              <a:cxnLst/>
              <a:rect l="l" t="t" r="r" b="b"/>
              <a:pathLst>
                <a:path w="459" h="370" extrusionOk="0">
                  <a:moveTo>
                    <a:pt x="186" y="0"/>
                  </a:moveTo>
                  <a:cubicBezTo>
                    <a:pt x="90" y="0"/>
                    <a:pt x="1" y="96"/>
                    <a:pt x="1" y="185"/>
                  </a:cubicBezTo>
                  <a:cubicBezTo>
                    <a:pt x="1" y="281"/>
                    <a:pt x="90" y="370"/>
                    <a:pt x="186" y="370"/>
                  </a:cubicBezTo>
                  <a:lnTo>
                    <a:pt x="274" y="370"/>
                  </a:lnTo>
                  <a:cubicBezTo>
                    <a:pt x="370" y="370"/>
                    <a:pt x="459" y="281"/>
                    <a:pt x="459" y="185"/>
                  </a:cubicBezTo>
                  <a:cubicBezTo>
                    <a:pt x="459" y="96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3339825" y="1492000"/>
              <a:ext cx="9275" cy="13850"/>
            </a:xfrm>
            <a:custGeom>
              <a:avLst/>
              <a:gdLst/>
              <a:ahLst/>
              <a:cxnLst/>
              <a:rect l="l" t="t" r="r" b="b"/>
              <a:pathLst>
                <a:path w="371" h="554" extrusionOk="0">
                  <a:moveTo>
                    <a:pt x="186" y="0"/>
                  </a:moveTo>
                  <a:cubicBezTo>
                    <a:pt x="97" y="0"/>
                    <a:pt x="1" y="89"/>
                    <a:pt x="1" y="273"/>
                  </a:cubicBezTo>
                  <a:cubicBezTo>
                    <a:pt x="1" y="458"/>
                    <a:pt x="97" y="554"/>
                    <a:pt x="186" y="554"/>
                  </a:cubicBezTo>
                  <a:cubicBezTo>
                    <a:pt x="282" y="554"/>
                    <a:pt x="370" y="458"/>
                    <a:pt x="370" y="273"/>
                  </a:cubicBezTo>
                  <a:cubicBezTo>
                    <a:pt x="370" y="89"/>
                    <a:pt x="282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3339825" y="1512675"/>
              <a:ext cx="9275" cy="11650"/>
            </a:xfrm>
            <a:custGeom>
              <a:avLst/>
              <a:gdLst/>
              <a:ahLst/>
              <a:cxnLst/>
              <a:rect l="l" t="t" r="r" b="b"/>
              <a:pathLst>
                <a:path w="371" h="466" extrusionOk="0">
                  <a:moveTo>
                    <a:pt x="186" y="0"/>
                  </a:moveTo>
                  <a:cubicBezTo>
                    <a:pt x="97" y="0"/>
                    <a:pt x="1" y="96"/>
                    <a:pt x="1" y="185"/>
                  </a:cubicBezTo>
                  <a:lnTo>
                    <a:pt x="1" y="281"/>
                  </a:lnTo>
                  <a:cubicBezTo>
                    <a:pt x="1" y="369"/>
                    <a:pt x="97" y="465"/>
                    <a:pt x="186" y="465"/>
                  </a:cubicBezTo>
                  <a:cubicBezTo>
                    <a:pt x="282" y="465"/>
                    <a:pt x="370" y="369"/>
                    <a:pt x="370" y="281"/>
                  </a:cubicBezTo>
                  <a:lnTo>
                    <a:pt x="370" y="185"/>
                  </a:lnTo>
                  <a:cubicBezTo>
                    <a:pt x="370" y="96"/>
                    <a:pt x="282" y="0"/>
                    <a:pt x="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3346850" y="1503425"/>
              <a:ext cx="13875" cy="9275"/>
            </a:xfrm>
            <a:custGeom>
              <a:avLst/>
              <a:gdLst/>
              <a:ahLst/>
              <a:cxnLst/>
              <a:rect l="l" t="t" r="r" b="b"/>
              <a:pathLst>
                <a:path w="555" h="371" extrusionOk="0">
                  <a:moveTo>
                    <a:pt x="274" y="1"/>
                  </a:moveTo>
                  <a:cubicBezTo>
                    <a:pt x="89" y="1"/>
                    <a:pt x="1" y="97"/>
                    <a:pt x="1" y="186"/>
                  </a:cubicBezTo>
                  <a:cubicBezTo>
                    <a:pt x="1" y="282"/>
                    <a:pt x="89" y="370"/>
                    <a:pt x="274" y="370"/>
                  </a:cubicBezTo>
                  <a:cubicBezTo>
                    <a:pt x="458" y="370"/>
                    <a:pt x="554" y="282"/>
                    <a:pt x="554" y="186"/>
                  </a:cubicBezTo>
                  <a:cubicBezTo>
                    <a:pt x="554" y="97"/>
                    <a:pt x="458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3328400" y="1503425"/>
              <a:ext cx="11450" cy="9275"/>
            </a:xfrm>
            <a:custGeom>
              <a:avLst/>
              <a:gdLst/>
              <a:ahLst/>
              <a:cxnLst/>
              <a:rect l="l" t="t" r="r" b="b"/>
              <a:pathLst>
                <a:path w="458" h="371" extrusionOk="0">
                  <a:moveTo>
                    <a:pt x="185" y="1"/>
                  </a:moveTo>
                  <a:cubicBezTo>
                    <a:pt x="89" y="1"/>
                    <a:pt x="0" y="97"/>
                    <a:pt x="0" y="186"/>
                  </a:cubicBezTo>
                  <a:cubicBezTo>
                    <a:pt x="0" y="282"/>
                    <a:pt x="89" y="370"/>
                    <a:pt x="185" y="370"/>
                  </a:cubicBezTo>
                  <a:lnTo>
                    <a:pt x="273" y="370"/>
                  </a:lnTo>
                  <a:cubicBezTo>
                    <a:pt x="369" y="370"/>
                    <a:pt x="458" y="282"/>
                    <a:pt x="458" y="186"/>
                  </a:cubicBezTo>
                  <a:cubicBezTo>
                    <a:pt x="458" y="97"/>
                    <a:pt x="369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3316750" y="1586525"/>
              <a:ext cx="9275" cy="11650"/>
            </a:xfrm>
            <a:custGeom>
              <a:avLst/>
              <a:gdLst/>
              <a:ahLst/>
              <a:cxnLst/>
              <a:rect l="l" t="t" r="r" b="b"/>
              <a:pathLst>
                <a:path w="371" h="466" extrusionOk="0">
                  <a:moveTo>
                    <a:pt x="185" y="0"/>
                  </a:moveTo>
                  <a:cubicBezTo>
                    <a:pt x="97" y="0"/>
                    <a:pt x="1" y="96"/>
                    <a:pt x="1" y="185"/>
                  </a:cubicBezTo>
                  <a:lnTo>
                    <a:pt x="1" y="281"/>
                  </a:lnTo>
                  <a:cubicBezTo>
                    <a:pt x="1" y="369"/>
                    <a:pt x="97" y="465"/>
                    <a:pt x="185" y="465"/>
                  </a:cubicBezTo>
                  <a:cubicBezTo>
                    <a:pt x="281" y="465"/>
                    <a:pt x="370" y="369"/>
                    <a:pt x="370" y="281"/>
                  </a:cubicBezTo>
                  <a:lnTo>
                    <a:pt x="370" y="185"/>
                  </a:lnTo>
                  <a:cubicBezTo>
                    <a:pt x="370" y="96"/>
                    <a:pt x="28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3316750" y="1604975"/>
              <a:ext cx="9275" cy="11650"/>
            </a:xfrm>
            <a:custGeom>
              <a:avLst/>
              <a:gdLst/>
              <a:ahLst/>
              <a:cxnLst/>
              <a:rect l="l" t="t" r="r" b="b"/>
              <a:pathLst>
                <a:path w="371" h="466" extrusionOk="0">
                  <a:moveTo>
                    <a:pt x="185" y="1"/>
                  </a:moveTo>
                  <a:cubicBezTo>
                    <a:pt x="97" y="1"/>
                    <a:pt x="1" y="97"/>
                    <a:pt x="1" y="185"/>
                  </a:cubicBezTo>
                  <a:lnTo>
                    <a:pt x="1" y="281"/>
                  </a:lnTo>
                  <a:cubicBezTo>
                    <a:pt x="1" y="370"/>
                    <a:pt x="97" y="466"/>
                    <a:pt x="185" y="466"/>
                  </a:cubicBezTo>
                  <a:cubicBezTo>
                    <a:pt x="281" y="466"/>
                    <a:pt x="370" y="370"/>
                    <a:pt x="370" y="281"/>
                  </a:cubicBezTo>
                  <a:lnTo>
                    <a:pt x="370" y="185"/>
                  </a:lnTo>
                  <a:cubicBezTo>
                    <a:pt x="370" y="97"/>
                    <a:pt x="281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3323775" y="1595750"/>
              <a:ext cx="13875" cy="11650"/>
            </a:xfrm>
            <a:custGeom>
              <a:avLst/>
              <a:gdLst/>
              <a:ahLst/>
              <a:cxnLst/>
              <a:rect l="l" t="t" r="r" b="b"/>
              <a:pathLst>
                <a:path w="555" h="466" extrusionOk="0">
                  <a:moveTo>
                    <a:pt x="274" y="0"/>
                  </a:moveTo>
                  <a:cubicBezTo>
                    <a:pt x="89" y="0"/>
                    <a:pt x="0" y="96"/>
                    <a:pt x="0" y="281"/>
                  </a:cubicBezTo>
                  <a:cubicBezTo>
                    <a:pt x="0" y="370"/>
                    <a:pt x="89" y="466"/>
                    <a:pt x="274" y="466"/>
                  </a:cubicBezTo>
                  <a:cubicBezTo>
                    <a:pt x="458" y="466"/>
                    <a:pt x="554" y="370"/>
                    <a:pt x="554" y="281"/>
                  </a:cubicBezTo>
                  <a:cubicBezTo>
                    <a:pt x="554" y="96"/>
                    <a:pt x="458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3305300" y="1595750"/>
              <a:ext cx="11475" cy="11650"/>
            </a:xfrm>
            <a:custGeom>
              <a:avLst/>
              <a:gdLst/>
              <a:ahLst/>
              <a:cxnLst/>
              <a:rect l="l" t="t" r="r" b="b"/>
              <a:pathLst>
                <a:path w="459" h="466" extrusionOk="0">
                  <a:moveTo>
                    <a:pt x="186" y="0"/>
                  </a:moveTo>
                  <a:cubicBezTo>
                    <a:pt x="90" y="0"/>
                    <a:pt x="1" y="96"/>
                    <a:pt x="1" y="281"/>
                  </a:cubicBezTo>
                  <a:cubicBezTo>
                    <a:pt x="1" y="370"/>
                    <a:pt x="90" y="466"/>
                    <a:pt x="186" y="466"/>
                  </a:cubicBezTo>
                  <a:lnTo>
                    <a:pt x="274" y="466"/>
                  </a:lnTo>
                  <a:cubicBezTo>
                    <a:pt x="370" y="466"/>
                    <a:pt x="459" y="370"/>
                    <a:pt x="459" y="281"/>
                  </a:cubicBezTo>
                  <a:cubicBezTo>
                    <a:pt x="459" y="96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6411C1-8D56-0855-E83A-55B138D32F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>
          <a:extLst>
            <a:ext uri="{FF2B5EF4-FFF2-40B4-BE49-F238E27FC236}">
              <a16:creationId xmlns:a16="http://schemas.microsoft.com/office/drawing/2014/main" id="{857076A1-F7CB-0BBB-23E1-EE1D43B79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4959E21-93D3-9C70-47EF-094A3BEE8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192" y="1081202"/>
            <a:ext cx="2432226" cy="3119916"/>
          </a:xfrm>
          <a:prstGeom prst="rect">
            <a:avLst/>
          </a:prstGeom>
        </p:spPr>
      </p:pic>
      <p:sp>
        <p:nvSpPr>
          <p:cNvPr id="256" name="Google Shape;256;p34">
            <a:extLst>
              <a:ext uri="{FF2B5EF4-FFF2-40B4-BE49-F238E27FC236}">
                <a16:creationId xmlns:a16="http://schemas.microsoft.com/office/drawing/2014/main" id="{CD46760D-4692-E44D-BDC0-4AF166963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4150" y="597425"/>
            <a:ext cx="740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58" name="Google Shape;258;p34">
            <a:extLst>
              <a:ext uri="{FF2B5EF4-FFF2-40B4-BE49-F238E27FC236}">
                <a16:creationId xmlns:a16="http://schemas.microsoft.com/office/drawing/2014/main" id="{07329C49-D8CB-FA20-29CC-BEF4761E4C16}"/>
              </a:ext>
            </a:extLst>
          </p:cNvPr>
          <p:cNvSpPr/>
          <p:nvPr/>
        </p:nvSpPr>
        <p:spPr>
          <a:xfrm>
            <a:off x="5768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>
            <a:extLst>
              <a:ext uri="{FF2B5EF4-FFF2-40B4-BE49-F238E27FC236}">
                <a16:creationId xmlns:a16="http://schemas.microsoft.com/office/drawing/2014/main" id="{00E2D218-B69D-8111-19BB-F26DDE230F67}"/>
              </a:ext>
            </a:extLst>
          </p:cNvPr>
          <p:cNvSpPr/>
          <p:nvPr/>
        </p:nvSpPr>
        <p:spPr>
          <a:xfrm>
            <a:off x="5059625" y="481798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>
            <a:extLst>
              <a:ext uri="{FF2B5EF4-FFF2-40B4-BE49-F238E27FC236}">
                <a16:creationId xmlns:a16="http://schemas.microsoft.com/office/drawing/2014/main" id="{A1F2A768-A4B4-B2F0-0DBC-BE254F208A19}"/>
              </a:ext>
            </a:extLst>
          </p:cNvPr>
          <p:cNvSpPr/>
          <p:nvPr/>
        </p:nvSpPr>
        <p:spPr>
          <a:xfrm>
            <a:off x="83750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4">
            <a:extLst>
              <a:ext uri="{FF2B5EF4-FFF2-40B4-BE49-F238E27FC236}">
                <a16:creationId xmlns:a16="http://schemas.microsoft.com/office/drawing/2014/main" id="{6E28B26A-0060-F035-26A4-0D27A082CB47}"/>
              </a:ext>
            </a:extLst>
          </p:cNvPr>
          <p:cNvGrpSpPr/>
          <p:nvPr/>
        </p:nvGrpSpPr>
        <p:grpSpPr>
          <a:xfrm>
            <a:off x="7643463" y="597432"/>
            <a:ext cx="836502" cy="525326"/>
            <a:chOff x="7643463" y="597432"/>
            <a:chExt cx="836502" cy="525326"/>
          </a:xfrm>
        </p:grpSpPr>
        <p:grpSp>
          <p:nvGrpSpPr>
            <p:cNvPr id="262" name="Google Shape;262;p34">
              <a:extLst>
                <a:ext uri="{FF2B5EF4-FFF2-40B4-BE49-F238E27FC236}">
                  <a16:creationId xmlns:a16="http://schemas.microsoft.com/office/drawing/2014/main" id="{D8DE8B1B-92E6-5066-8531-90279ABD8163}"/>
                </a:ext>
              </a:extLst>
            </p:cNvPr>
            <p:cNvGrpSpPr/>
            <p:nvPr/>
          </p:nvGrpSpPr>
          <p:grpSpPr>
            <a:xfrm>
              <a:off x="7886414" y="879532"/>
              <a:ext cx="249209" cy="243226"/>
              <a:chOff x="7401525" y="3591700"/>
              <a:chExt cx="728469" cy="710981"/>
            </a:xfrm>
          </p:grpSpPr>
          <p:sp>
            <p:nvSpPr>
              <p:cNvPr id="263" name="Google Shape;263;p34">
                <a:extLst>
                  <a:ext uri="{FF2B5EF4-FFF2-40B4-BE49-F238E27FC236}">
                    <a16:creationId xmlns:a16="http://schemas.microsoft.com/office/drawing/2014/main" id="{B2C9BBF5-E7A4-A57E-777B-D71BF3B6333D}"/>
                  </a:ext>
                </a:extLst>
              </p:cNvPr>
              <p:cNvSpPr/>
              <p:nvPr/>
            </p:nvSpPr>
            <p:spPr>
              <a:xfrm>
                <a:off x="7809019" y="3754735"/>
                <a:ext cx="320974" cy="288404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4647" extrusionOk="0">
                    <a:moveTo>
                      <a:pt x="2803" y="1"/>
                    </a:moveTo>
                    <a:cubicBezTo>
                      <a:pt x="2278" y="1"/>
                      <a:pt x="1843" y="351"/>
                      <a:pt x="1493" y="702"/>
                    </a:cubicBezTo>
                    <a:cubicBezTo>
                      <a:pt x="876" y="1318"/>
                      <a:pt x="351" y="2019"/>
                      <a:pt x="0" y="2720"/>
                    </a:cubicBezTo>
                    <a:lnTo>
                      <a:pt x="91" y="3680"/>
                    </a:lnTo>
                    <a:cubicBezTo>
                      <a:pt x="967" y="4205"/>
                      <a:pt x="1843" y="4556"/>
                      <a:pt x="2894" y="4647"/>
                    </a:cubicBezTo>
                    <a:cubicBezTo>
                      <a:pt x="3245" y="4647"/>
                      <a:pt x="3595" y="4647"/>
                      <a:pt x="3854" y="4472"/>
                    </a:cubicBezTo>
                    <a:cubicBezTo>
                      <a:pt x="4471" y="4121"/>
                      <a:pt x="4821" y="3420"/>
                      <a:pt x="4997" y="2804"/>
                    </a:cubicBezTo>
                    <a:cubicBezTo>
                      <a:pt x="5081" y="2629"/>
                      <a:pt x="5172" y="2369"/>
                      <a:pt x="5081" y="2278"/>
                    </a:cubicBezTo>
                    <a:cubicBezTo>
                      <a:pt x="4906" y="2103"/>
                      <a:pt x="4646" y="2019"/>
                      <a:pt x="4555" y="1844"/>
                    </a:cubicBezTo>
                    <a:cubicBezTo>
                      <a:pt x="4555" y="1669"/>
                      <a:pt x="4646" y="1493"/>
                      <a:pt x="4646" y="1318"/>
                    </a:cubicBezTo>
                    <a:cubicBezTo>
                      <a:pt x="4646" y="1227"/>
                      <a:pt x="4555" y="1143"/>
                      <a:pt x="4471" y="1052"/>
                    </a:cubicBezTo>
                    <a:cubicBezTo>
                      <a:pt x="4296" y="968"/>
                      <a:pt x="4030" y="793"/>
                      <a:pt x="3854" y="617"/>
                    </a:cubicBezTo>
                    <a:cubicBezTo>
                      <a:pt x="3595" y="351"/>
                      <a:pt x="3245" y="92"/>
                      <a:pt x="2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>
                <a:extLst>
                  <a:ext uri="{FF2B5EF4-FFF2-40B4-BE49-F238E27FC236}">
                    <a16:creationId xmlns:a16="http://schemas.microsoft.com/office/drawing/2014/main" id="{930A5614-4CB9-97B7-A442-B17C586DEA78}"/>
                  </a:ext>
                </a:extLst>
              </p:cNvPr>
              <p:cNvSpPr/>
              <p:nvPr/>
            </p:nvSpPr>
            <p:spPr>
              <a:xfrm>
                <a:off x="7803806" y="3754115"/>
                <a:ext cx="326187" cy="28902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657" extrusionOk="0">
                    <a:moveTo>
                      <a:pt x="2831" y="64"/>
                    </a:moveTo>
                    <a:cubicBezTo>
                      <a:pt x="2909" y="64"/>
                      <a:pt x="2986" y="75"/>
                      <a:pt x="3063" y="102"/>
                    </a:cubicBezTo>
                    <a:cubicBezTo>
                      <a:pt x="3329" y="186"/>
                      <a:pt x="3588" y="277"/>
                      <a:pt x="3763" y="452"/>
                    </a:cubicBezTo>
                    <a:cubicBezTo>
                      <a:pt x="4030" y="627"/>
                      <a:pt x="4205" y="887"/>
                      <a:pt x="4464" y="1062"/>
                    </a:cubicBezTo>
                    <a:cubicBezTo>
                      <a:pt x="4555" y="1153"/>
                      <a:pt x="4639" y="1237"/>
                      <a:pt x="4730" y="1412"/>
                    </a:cubicBezTo>
                    <a:cubicBezTo>
                      <a:pt x="4730" y="1503"/>
                      <a:pt x="4639" y="1587"/>
                      <a:pt x="4639" y="1763"/>
                    </a:cubicBezTo>
                    <a:cubicBezTo>
                      <a:pt x="4555" y="1938"/>
                      <a:pt x="4730" y="2029"/>
                      <a:pt x="4905" y="2113"/>
                    </a:cubicBezTo>
                    <a:cubicBezTo>
                      <a:pt x="4990" y="2204"/>
                      <a:pt x="5081" y="2204"/>
                      <a:pt x="5165" y="2379"/>
                    </a:cubicBezTo>
                    <a:cubicBezTo>
                      <a:pt x="5165" y="2463"/>
                      <a:pt x="5165" y="2639"/>
                      <a:pt x="5081" y="2730"/>
                    </a:cubicBezTo>
                    <a:cubicBezTo>
                      <a:pt x="4905" y="3164"/>
                      <a:pt x="4730" y="3690"/>
                      <a:pt x="4464" y="4040"/>
                    </a:cubicBezTo>
                    <a:cubicBezTo>
                      <a:pt x="4289" y="4215"/>
                      <a:pt x="4114" y="4390"/>
                      <a:pt x="3938" y="4482"/>
                    </a:cubicBezTo>
                    <a:cubicBezTo>
                      <a:pt x="3679" y="4566"/>
                      <a:pt x="3329" y="4566"/>
                      <a:pt x="3063" y="4566"/>
                    </a:cubicBezTo>
                    <a:cubicBezTo>
                      <a:pt x="2453" y="4566"/>
                      <a:pt x="1927" y="4482"/>
                      <a:pt x="1402" y="4215"/>
                    </a:cubicBezTo>
                    <a:cubicBezTo>
                      <a:pt x="1135" y="4131"/>
                      <a:pt x="876" y="4040"/>
                      <a:pt x="610" y="3865"/>
                    </a:cubicBezTo>
                    <a:cubicBezTo>
                      <a:pt x="526" y="3865"/>
                      <a:pt x="526" y="3781"/>
                      <a:pt x="435" y="3781"/>
                    </a:cubicBezTo>
                    <a:cubicBezTo>
                      <a:pt x="435" y="3781"/>
                      <a:pt x="351" y="3781"/>
                      <a:pt x="351" y="3690"/>
                    </a:cubicBezTo>
                    <a:lnTo>
                      <a:pt x="260" y="3690"/>
                    </a:lnTo>
                    <a:lnTo>
                      <a:pt x="260" y="3606"/>
                    </a:lnTo>
                    <a:cubicBezTo>
                      <a:pt x="175" y="3339"/>
                      <a:pt x="175" y="3080"/>
                      <a:pt x="84" y="2814"/>
                    </a:cubicBezTo>
                    <a:lnTo>
                      <a:pt x="84" y="2730"/>
                    </a:lnTo>
                    <a:cubicBezTo>
                      <a:pt x="351" y="2288"/>
                      <a:pt x="701" y="1763"/>
                      <a:pt x="1051" y="1328"/>
                    </a:cubicBezTo>
                    <a:cubicBezTo>
                      <a:pt x="1227" y="1153"/>
                      <a:pt x="1402" y="887"/>
                      <a:pt x="1661" y="712"/>
                    </a:cubicBezTo>
                    <a:cubicBezTo>
                      <a:pt x="1836" y="536"/>
                      <a:pt x="2011" y="361"/>
                      <a:pt x="2278" y="186"/>
                    </a:cubicBezTo>
                    <a:cubicBezTo>
                      <a:pt x="2460" y="127"/>
                      <a:pt x="2647" y="64"/>
                      <a:pt x="2831" y="64"/>
                    </a:cubicBezTo>
                    <a:close/>
                    <a:moveTo>
                      <a:pt x="2845" y="0"/>
                    </a:moveTo>
                    <a:cubicBezTo>
                      <a:pt x="2801" y="0"/>
                      <a:pt x="2757" y="4"/>
                      <a:pt x="2712" y="11"/>
                    </a:cubicBezTo>
                    <a:cubicBezTo>
                      <a:pt x="2102" y="102"/>
                      <a:pt x="1752" y="536"/>
                      <a:pt x="1402" y="887"/>
                    </a:cubicBezTo>
                    <a:cubicBezTo>
                      <a:pt x="960" y="1328"/>
                      <a:pt x="610" y="1854"/>
                      <a:pt x="260" y="2379"/>
                    </a:cubicBezTo>
                    <a:cubicBezTo>
                      <a:pt x="175" y="2463"/>
                      <a:pt x="84" y="2555"/>
                      <a:pt x="0" y="2730"/>
                    </a:cubicBezTo>
                    <a:cubicBezTo>
                      <a:pt x="84" y="2989"/>
                      <a:pt x="84" y="3255"/>
                      <a:pt x="175" y="3515"/>
                    </a:cubicBezTo>
                    <a:lnTo>
                      <a:pt x="175" y="3690"/>
                    </a:lnTo>
                    <a:lnTo>
                      <a:pt x="260" y="3781"/>
                    </a:lnTo>
                    <a:cubicBezTo>
                      <a:pt x="526" y="3865"/>
                      <a:pt x="785" y="4040"/>
                      <a:pt x="1051" y="4131"/>
                    </a:cubicBezTo>
                    <a:cubicBezTo>
                      <a:pt x="1577" y="4390"/>
                      <a:pt x="2187" y="4566"/>
                      <a:pt x="2712" y="4657"/>
                    </a:cubicBezTo>
                    <a:cubicBezTo>
                      <a:pt x="3238" y="4657"/>
                      <a:pt x="3854" y="4657"/>
                      <a:pt x="4289" y="4306"/>
                    </a:cubicBezTo>
                    <a:cubicBezTo>
                      <a:pt x="4639" y="3956"/>
                      <a:pt x="4905" y="3515"/>
                      <a:pt x="5081" y="3080"/>
                    </a:cubicBezTo>
                    <a:cubicBezTo>
                      <a:pt x="5081" y="2905"/>
                      <a:pt x="5165" y="2814"/>
                      <a:pt x="5165" y="2730"/>
                    </a:cubicBezTo>
                    <a:cubicBezTo>
                      <a:pt x="5256" y="2555"/>
                      <a:pt x="5256" y="2463"/>
                      <a:pt x="5256" y="2379"/>
                    </a:cubicBezTo>
                    <a:cubicBezTo>
                      <a:pt x="5165" y="2113"/>
                      <a:pt x="4905" y="2113"/>
                      <a:pt x="4730" y="1938"/>
                    </a:cubicBezTo>
                    <a:cubicBezTo>
                      <a:pt x="4555" y="1763"/>
                      <a:pt x="4814" y="1503"/>
                      <a:pt x="4730" y="1237"/>
                    </a:cubicBezTo>
                    <a:lnTo>
                      <a:pt x="4464" y="978"/>
                    </a:lnTo>
                    <a:cubicBezTo>
                      <a:pt x="4380" y="887"/>
                      <a:pt x="4205" y="803"/>
                      <a:pt x="4114" y="712"/>
                    </a:cubicBezTo>
                    <a:cubicBezTo>
                      <a:pt x="3716" y="391"/>
                      <a:pt x="3313" y="0"/>
                      <a:pt x="2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>
                <a:extLst>
                  <a:ext uri="{FF2B5EF4-FFF2-40B4-BE49-F238E27FC236}">
                    <a16:creationId xmlns:a16="http://schemas.microsoft.com/office/drawing/2014/main" id="{93B9ADD7-B141-F2C6-2D9A-7177BDFBF8C0}"/>
                  </a:ext>
                </a:extLst>
              </p:cNvPr>
              <p:cNvSpPr/>
              <p:nvPr/>
            </p:nvSpPr>
            <p:spPr>
              <a:xfrm>
                <a:off x="7814667" y="3895304"/>
                <a:ext cx="217520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981" extrusionOk="0">
                    <a:moveTo>
                      <a:pt x="3145" y="1"/>
                    </a:moveTo>
                    <a:cubicBezTo>
                      <a:pt x="2040" y="1"/>
                      <a:pt x="949" y="348"/>
                      <a:pt x="0" y="980"/>
                    </a:cubicBezTo>
                    <a:lnTo>
                      <a:pt x="3504" y="13"/>
                    </a:lnTo>
                    <a:cubicBezTo>
                      <a:pt x="3384" y="5"/>
                      <a:pt x="3265" y="1"/>
                      <a:pt x="3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>
                <a:extLst>
                  <a:ext uri="{FF2B5EF4-FFF2-40B4-BE49-F238E27FC236}">
                    <a16:creationId xmlns:a16="http://schemas.microsoft.com/office/drawing/2014/main" id="{DF576C0E-11E4-53B9-390B-8D9ACDE61F23}"/>
                  </a:ext>
                </a:extLst>
              </p:cNvPr>
              <p:cNvSpPr/>
              <p:nvPr/>
            </p:nvSpPr>
            <p:spPr>
              <a:xfrm>
                <a:off x="7809019" y="3890898"/>
                <a:ext cx="228381" cy="6529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1052" extrusionOk="0">
                    <a:moveTo>
                      <a:pt x="3595" y="0"/>
                    </a:moveTo>
                    <a:cubicBezTo>
                      <a:pt x="2628" y="0"/>
                      <a:pt x="1668" y="175"/>
                      <a:pt x="792" y="610"/>
                    </a:cubicBezTo>
                    <a:cubicBezTo>
                      <a:pt x="526" y="701"/>
                      <a:pt x="267" y="785"/>
                      <a:pt x="91" y="960"/>
                    </a:cubicBezTo>
                    <a:cubicBezTo>
                      <a:pt x="0" y="960"/>
                      <a:pt x="91" y="1051"/>
                      <a:pt x="91" y="1051"/>
                    </a:cubicBezTo>
                    <a:cubicBezTo>
                      <a:pt x="876" y="526"/>
                      <a:pt x="1843" y="175"/>
                      <a:pt x="2803" y="84"/>
                    </a:cubicBezTo>
                    <a:lnTo>
                      <a:pt x="3595" y="84"/>
                    </a:lnTo>
                    <a:cubicBezTo>
                      <a:pt x="3679" y="84"/>
                      <a:pt x="3679" y="0"/>
                      <a:pt x="3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>
                <a:extLst>
                  <a:ext uri="{FF2B5EF4-FFF2-40B4-BE49-F238E27FC236}">
                    <a16:creationId xmlns:a16="http://schemas.microsoft.com/office/drawing/2014/main" id="{25CBA43E-6D12-7D9E-A52B-5086A6CE06C3}"/>
                  </a:ext>
                </a:extLst>
              </p:cNvPr>
              <p:cNvSpPr/>
              <p:nvPr/>
            </p:nvSpPr>
            <p:spPr>
              <a:xfrm>
                <a:off x="7814667" y="3841745"/>
                <a:ext cx="108791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844" extrusionOk="0">
                    <a:moveTo>
                      <a:pt x="1752" y="0"/>
                    </a:moveTo>
                    <a:lnTo>
                      <a:pt x="1752" y="0"/>
                    </a:lnTo>
                    <a:cubicBezTo>
                      <a:pt x="1052" y="442"/>
                      <a:pt x="435" y="1051"/>
                      <a:pt x="0" y="1843"/>
                    </a:cubicBez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>
                <a:extLst>
                  <a:ext uri="{FF2B5EF4-FFF2-40B4-BE49-F238E27FC236}">
                    <a16:creationId xmlns:a16="http://schemas.microsoft.com/office/drawing/2014/main" id="{801D1A8F-B15C-E71C-99D4-E848EBE6BBAA}"/>
                  </a:ext>
                </a:extLst>
              </p:cNvPr>
              <p:cNvSpPr/>
              <p:nvPr/>
            </p:nvSpPr>
            <p:spPr>
              <a:xfrm>
                <a:off x="7809019" y="3841745"/>
                <a:ext cx="119652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844" extrusionOk="0">
                    <a:moveTo>
                      <a:pt x="1843" y="0"/>
                    </a:moveTo>
                    <a:cubicBezTo>
                      <a:pt x="1143" y="442"/>
                      <a:pt x="442" y="1051"/>
                      <a:pt x="91" y="1752"/>
                    </a:cubicBezTo>
                    <a:cubicBezTo>
                      <a:pt x="0" y="1843"/>
                      <a:pt x="91" y="1843"/>
                      <a:pt x="91" y="1843"/>
                    </a:cubicBezTo>
                    <a:cubicBezTo>
                      <a:pt x="526" y="1051"/>
                      <a:pt x="1143" y="442"/>
                      <a:pt x="1927" y="91"/>
                    </a:cubicBezTo>
                    <a:cubicBezTo>
                      <a:pt x="1927" y="0"/>
                      <a:pt x="192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>
                <a:extLst>
                  <a:ext uri="{FF2B5EF4-FFF2-40B4-BE49-F238E27FC236}">
                    <a16:creationId xmlns:a16="http://schemas.microsoft.com/office/drawing/2014/main" id="{BF62490D-48D7-845E-80AC-FE7175496A32}"/>
                  </a:ext>
                </a:extLst>
              </p:cNvPr>
              <p:cNvSpPr/>
              <p:nvPr/>
            </p:nvSpPr>
            <p:spPr>
              <a:xfrm>
                <a:off x="7814667" y="3948491"/>
                <a:ext cx="17922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8" extrusionOk="0">
                    <a:moveTo>
                      <a:pt x="1303" y="1"/>
                    </a:moveTo>
                    <a:cubicBezTo>
                      <a:pt x="868" y="1"/>
                      <a:pt x="434" y="44"/>
                      <a:pt x="0" y="123"/>
                    </a:cubicBezTo>
                    <a:lnTo>
                      <a:pt x="2888" y="207"/>
                    </a:lnTo>
                    <a:cubicBezTo>
                      <a:pt x="2361" y="65"/>
                      <a:pt x="1832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>
                <a:extLst>
                  <a:ext uri="{FF2B5EF4-FFF2-40B4-BE49-F238E27FC236}">
                    <a16:creationId xmlns:a16="http://schemas.microsoft.com/office/drawing/2014/main" id="{71201CB5-B21A-1A77-0712-7B601E393F14}"/>
                  </a:ext>
                </a:extLst>
              </p:cNvPr>
              <p:cNvSpPr/>
              <p:nvPr/>
            </p:nvSpPr>
            <p:spPr>
              <a:xfrm>
                <a:off x="7809019" y="3944829"/>
                <a:ext cx="190524" cy="2221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8" extrusionOk="0">
                    <a:moveTo>
                      <a:pt x="1106" y="1"/>
                    </a:moveTo>
                    <a:cubicBezTo>
                      <a:pt x="768" y="1"/>
                      <a:pt x="429" y="30"/>
                      <a:pt x="91" y="91"/>
                    </a:cubicBezTo>
                    <a:cubicBezTo>
                      <a:pt x="0" y="91"/>
                      <a:pt x="91" y="182"/>
                      <a:pt x="91" y="182"/>
                    </a:cubicBezTo>
                    <a:cubicBezTo>
                      <a:pt x="434" y="120"/>
                      <a:pt x="777" y="90"/>
                      <a:pt x="1121" y="90"/>
                    </a:cubicBezTo>
                    <a:cubicBezTo>
                      <a:pt x="1741" y="90"/>
                      <a:pt x="2361" y="186"/>
                      <a:pt x="2979" y="357"/>
                    </a:cubicBezTo>
                    <a:cubicBezTo>
                      <a:pt x="3070" y="357"/>
                      <a:pt x="3070" y="266"/>
                      <a:pt x="2979" y="266"/>
                    </a:cubicBezTo>
                    <a:cubicBezTo>
                      <a:pt x="2356" y="98"/>
                      <a:pt x="1731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>
                <a:extLst>
                  <a:ext uri="{FF2B5EF4-FFF2-40B4-BE49-F238E27FC236}">
                    <a16:creationId xmlns:a16="http://schemas.microsoft.com/office/drawing/2014/main" id="{43C93176-315D-B24C-EB36-D6193C65C6E8}"/>
                  </a:ext>
                </a:extLst>
              </p:cNvPr>
              <p:cNvSpPr/>
              <p:nvPr/>
            </p:nvSpPr>
            <p:spPr>
              <a:xfrm>
                <a:off x="7738579" y="3999567"/>
                <a:ext cx="293606" cy="298893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816" extrusionOk="0">
                    <a:moveTo>
                      <a:pt x="1226" y="1"/>
                    </a:moveTo>
                    <a:lnTo>
                      <a:pt x="351" y="435"/>
                    </a:lnTo>
                    <a:cubicBezTo>
                      <a:pt x="84" y="1402"/>
                      <a:pt x="0" y="2362"/>
                      <a:pt x="259" y="3330"/>
                    </a:cubicBezTo>
                    <a:cubicBezTo>
                      <a:pt x="351" y="3680"/>
                      <a:pt x="526" y="4030"/>
                      <a:pt x="785" y="4290"/>
                    </a:cubicBezTo>
                    <a:cubicBezTo>
                      <a:pt x="1226" y="4731"/>
                      <a:pt x="2011" y="4815"/>
                      <a:pt x="2712" y="4815"/>
                    </a:cubicBezTo>
                    <a:cubicBezTo>
                      <a:pt x="2887" y="4815"/>
                      <a:pt x="3153" y="4815"/>
                      <a:pt x="3238" y="4640"/>
                    </a:cubicBezTo>
                    <a:cubicBezTo>
                      <a:pt x="3329" y="4465"/>
                      <a:pt x="3238" y="4205"/>
                      <a:pt x="3413" y="4114"/>
                    </a:cubicBezTo>
                    <a:cubicBezTo>
                      <a:pt x="3500" y="4072"/>
                      <a:pt x="3611" y="4072"/>
                      <a:pt x="3710" y="4072"/>
                    </a:cubicBezTo>
                    <a:cubicBezTo>
                      <a:pt x="3809" y="4072"/>
                      <a:pt x="3896" y="4072"/>
                      <a:pt x="3938" y="4030"/>
                    </a:cubicBezTo>
                    <a:cubicBezTo>
                      <a:pt x="4029" y="3939"/>
                      <a:pt x="4114" y="3855"/>
                      <a:pt x="4114" y="3764"/>
                    </a:cubicBezTo>
                    <a:cubicBezTo>
                      <a:pt x="4205" y="3505"/>
                      <a:pt x="4289" y="3330"/>
                      <a:pt x="4380" y="3063"/>
                    </a:cubicBezTo>
                    <a:cubicBezTo>
                      <a:pt x="4555" y="2713"/>
                      <a:pt x="4730" y="2278"/>
                      <a:pt x="4639" y="1837"/>
                    </a:cubicBezTo>
                    <a:cubicBezTo>
                      <a:pt x="4464" y="1402"/>
                      <a:pt x="4029" y="1052"/>
                      <a:pt x="3588" y="877"/>
                    </a:cubicBezTo>
                    <a:cubicBezTo>
                      <a:pt x="2803" y="435"/>
                      <a:pt x="2011" y="176"/>
                      <a:pt x="1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>
                <a:extLst>
                  <a:ext uri="{FF2B5EF4-FFF2-40B4-BE49-F238E27FC236}">
                    <a16:creationId xmlns:a16="http://schemas.microsoft.com/office/drawing/2014/main" id="{2131348D-484E-6E23-9A88-BBB82BA99129}"/>
                  </a:ext>
                </a:extLst>
              </p:cNvPr>
              <p:cNvSpPr/>
              <p:nvPr/>
            </p:nvSpPr>
            <p:spPr>
              <a:xfrm>
                <a:off x="7743793" y="3997085"/>
                <a:ext cx="293606" cy="30559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924" extrusionOk="0">
                    <a:moveTo>
                      <a:pt x="1071" y="46"/>
                    </a:moveTo>
                    <a:cubicBezTo>
                      <a:pt x="1679" y="220"/>
                      <a:pt x="2200" y="393"/>
                      <a:pt x="2803" y="567"/>
                    </a:cubicBezTo>
                    <a:cubicBezTo>
                      <a:pt x="3069" y="651"/>
                      <a:pt x="3329" y="826"/>
                      <a:pt x="3595" y="917"/>
                    </a:cubicBezTo>
                    <a:cubicBezTo>
                      <a:pt x="3770" y="1092"/>
                      <a:pt x="3945" y="1176"/>
                      <a:pt x="4121" y="1351"/>
                    </a:cubicBezTo>
                    <a:cubicBezTo>
                      <a:pt x="4296" y="1527"/>
                      <a:pt x="4471" y="1702"/>
                      <a:pt x="4555" y="1968"/>
                    </a:cubicBezTo>
                    <a:cubicBezTo>
                      <a:pt x="4555" y="2227"/>
                      <a:pt x="4471" y="2578"/>
                      <a:pt x="4380" y="2844"/>
                    </a:cubicBezTo>
                    <a:cubicBezTo>
                      <a:pt x="4296" y="3103"/>
                      <a:pt x="4205" y="3370"/>
                      <a:pt x="4030" y="3720"/>
                    </a:cubicBezTo>
                    <a:cubicBezTo>
                      <a:pt x="4030" y="3804"/>
                      <a:pt x="3945" y="3979"/>
                      <a:pt x="3854" y="4070"/>
                    </a:cubicBezTo>
                    <a:lnTo>
                      <a:pt x="3504" y="4070"/>
                    </a:lnTo>
                    <a:cubicBezTo>
                      <a:pt x="3245" y="4070"/>
                      <a:pt x="3245" y="4245"/>
                      <a:pt x="3154" y="4505"/>
                    </a:cubicBezTo>
                    <a:cubicBezTo>
                      <a:pt x="3154" y="4596"/>
                      <a:pt x="3154" y="4680"/>
                      <a:pt x="3069" y="4771"/>
                    </a:cubicBezTo>
                    <a:cubicBezTo>
                      <a:pt x="2978" y="4855"/>
                      <a:pt x="2803" y="4855"/>
                      <a:pt x="2719" y="4855"/>
                    </a:cubicBezTo>
                    <a:cubicBezTo>
                      <a:pt x="2194" y="4855"/>
                      <a:pt x="1752" y="4771"/>
                      <a:pt x="1318" y="4680"/>
                    </a:cubicBezTo>
                    <a:cubicBezTo>
                      <a:pt x="1051" y="4596"/>
                      <a:pt x="876" y="4421"/>
                      <a:pt x="701" y="4245"/>
                    </a:cubicBezTo>
                    <a:cubicBezTo>
                      <a:pt x="526" y="4070"/>
                      <a:pt x="351" y="3804"/>
                      <a:pt x="267" y="3545"/>
                    </a:cubicBezTo>
                    <a:cubicBezTo>
                      <a:pt x="91" y="3019"/>
                      <a:pt x="91" y="2402"/>
                      <a:pt x="91" y="1793"/>
                    </a:cubicBezTo>
                    <a:cubicBezTo>
                      <a:pt x="91" y="1527"/>
                      <a:pt x="175" y="1176"/>
                      <a:pt x="175" y="917"/>
                    </a:cubicBezTo>
                    <a:cubicBezTo>
                      <a:pt x="175" y="826"/>
                      <a:pt x="267" y="742"/>
                      <a:pt x="267" y="651"/>
                    </a:cubicBezTo>
                    <a:lnTo>
                      <a:pt x="267" y="567"/>
                    </a:lnTo>
                    <a:lnTo>
                      <a:pt x="267" y="475"/>
                    </a:lnTo>
                    <a:lnTo>
                      <a:pt x="351" y="475"/>
                    </a:lnTo>
                    <a:cubicBezTo>
                      <a:pt x="617" y="300"/>
                      <a:pt x="792" y="216"/>
                      <a:pt x="1051" y="125"/>
                    </a:cubicBezTo>
                    <a:cubicBezTo>
                      <a:pt x="1051" y="75"/>
                      <a:pt x="1051" y="55"/>
                      <a:pt x="1071" y="46"/>
                    </a:cubicBezTo>
                    <a:close/>
                    <a:moveTo>
                      <a:pt x="1115" y="0"/>
                    </a:moveTo>
                    <a:cubicBezTo>
                      <a:pt x="1102" y="0"/>
                      <a:pt x="1082" y="11"/>
                      <a:pt x="1051" y="41"/>
                    </a:cubicBezTo>
                    <a:cubicBezTo>
                      <a:pt x="876" y="125"/>
                      <a:pt x="617" y="216"/>
                      <a:pt x="442" y="391"/>
                    </a:cubicBezTo>
                    <a:lnTo>
                      <a:pt x="267" y="391"/>
                    </a:lnTo>
                    <a:cubicBezTo>
                      <a:pt x="267" y="475"/>
                      <a:pt x="267" y="475"/>
                      <a:pt x="175" y="475"/>
                    </a:cubicBezTo>
                    <a:cubicBezTo>
                      <a:pt x="175" y="826"/>
                      <a:pt x="91" y="1092"/>
                      <a:pt x="91" y="1442"/>
                    </a:cubicBezTo>
                    <a:cubicBezTo>
                      <a:pt x="0" y="2052"/>
                      <a:pt x="0" y="2669"/>
                      <a:pt x="175" y="3278"/>
                    </a:cubicBezTo>
                    <a:cubicBezTo>
                      <a:pt x="267" y="3804"/>
                      <a:pt x="526" y="4245"/>
                      <a:pt x="967" y="4596"/>
                    </a:cubicBezTo>
                    <a:cubicBezTo>
                      <a:pt x="1402" y="4771"/>
                      <a:pt x="1927" y="4855"/>
                      <a:pt x="2369" y="4855"/>
                    </a:cubicBezTo>
                    <a:cubicBezTo>
                      <a:pt x="2498" y="4901"/>
                      <a:pt x="2630" y="4923"/>
                      <a:pt x="2751" y="4923"/>
                    </a:cubicBezTo>
                    <a:cubicBezTo>
                      <a:pt x="2872" y="4923"/>
                      <a:pt x="2982" y="4901"/>
                      <a:pt x="3069" y="4855"/>
                    </a:cubicBezTo>
                    <a:cubicBezTo>
                      <a:pt x="3245" y="4680"/>
                      <a:pt x="3245" y="4421"/>
                      <a:pt x="3329" y="4245"/>
                    </a:cubicBezTo>
                    <a:cubicBezTo>
                      <a:pt x="3374" y="4112"/>
                      <a:pt x="3485" y="4090"/>
                      <a:pt x="3606" y="4090"/>
                    </a:cubicBezTo>
                    <a:cubicBezTo>
                      <a:pt x="3668" y="4090"/>
                      <a:pt x="3734" y="4096"/>
                      <a:pt x="3795" y="4096"/>
                    </a:cubicBezTo>
                    <a:cubicBezTo>
                      <a:pt x="3851" y="4096"/>
                      <a:pt x="3903" y="4090"/>
                      <a:pt x="3945" y="4070"/>
                    </a:cubicBezTo>
                    <a:cubicBezTo>
                      <a:pt x="4030" y="3979"/>
                      <a:pt x="4030" y="3895"/>
                      <a:pt x="4121" y="3720"/>
                    </a:cubicBezTo>
                    <a:cubicBezTo>
                      <a:pt x="4121" y="3629"/>
                      <a:pt x="4205" y="3454"/>
                      <a:pt x="4296" y="3278"/>
                    </a:cubicBezTo>
                    <a:cubicBezTo>
                      <a:pt x="4471" y="2753"/>
                      <a:pt x="4730" y="2143"/>
                      <a:pt x="4471" y="1618"/>
                    </a:cubicBezTo>
                    <a:cubicBezTo>
                      <a:pt x="4205" y="1176"/>
                      <a:pt x="3679" y="917"/>
                      <a:pt x="3245" y="742"/>
                    </a:cubicBezTo>
                    <a:cubicBezTo>
                      <a:pt x="2719" y="475"/>
                      <a:pt x="2102" y="300"/>
                      <a:pt x="1577" y="125"/>
                    </a:cubicBezTo>
                    <a:cubicBezTo>
                      <a:pt x="1402" y="41"/>
                      <a:pt x="1227" y="41"/>
                      <a:pt x="1142" y="41"/>
                    </a:cubicBezTo>
                    <a:cubicBezTo>
                      <a:pt x="1142" y="41"/>
                      <a:pt x="1142" y="0"/>
                      <a:pt x="1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>
                <a:extLst>
                  <a:ext uri="{FF2B5EF4-FFF2-40B4-BE49-F238E27FC236}">
                    <a16:creationId xmlns:a16="http://schemas.microsoft.com/office/drawing/2014/main" id="{2EEEE46D-F1B1-C1F3-1754-768982729AA7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25361" cy="190532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3070" extrusionOk="0">
                    <a:moveTo>
                      <a:pt x="1" y="0"/>
                    </a:moveTo>
                    <a:lnTo>
                      <a:pt x="2019" y="3070"/>
                    </a:lnTo>
                    <a:cubicBezTo>
                      <a:pt x="1669" y="1843"/>
                      <a:pt x="968" y="79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>
                <a:extLst>
                  <a:ext uri="{FF2B5EF4-FFF2-40B4-BE49-F238E27FC236}">
                    <a16:creationId xmlns:a16="http://schemas.microsoft.com/office/drawing/2014/main" id="{1BBDA4DB-1B71-26BB-77FA-8A697FC32416}"/>
                  </a:ext>
                </a:extLst>
              </p:cNvPr>
              <p:cNvSpPr/>
              <p:nvPr/>
            </p:nvSpPr>
            <p:spPr>
              <a:xfrm>
                <a:off x="7783760" y="4013345"/>
                <a:ext cx="128837" cy="19289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108" extrusionOk="0">
                    <a:moveTo>
                      <a:pt x="38" y="1"/>
                    </a:moveTo>
                    <a:cubicBezTo>
                      <a:pt x="20" y="1"/>
                      <a:pt x="1" y="38"/>
                      <a:pt x="57" y="38"/>
                    </a:cubicBezTo>
                    <a:cubicBezTo>
                      <a:pt x="57" y="10"/>
                      <a:pt x="48" y="1"/>
                      <a:pt x="38" y="1"/>
                    </a:cubicBezTo>
                    <a:close/>
                    <a:moveTo>
                      <a:pt x="57" y="38"/>
                    </a:moveTo>
                    <a:lnTo>
                      <a:pt x="57" y="38"/>
                    </a:lnTo>
                    <a:cubicBezTo>
                      <a:pt x="758" y="655"/>
                      <a:pt x="1374" y="1440"/>
                      <a:pt x="1725" y="2316"/>
                    </a:cubicBezTo>
                    <a:lnTo>
                      <a:pt x="1984" y="3108"/>
                    </a:lnTo>
                    <a:lnTo>
                      <a:pt x="2075" y="3108"/>
                    </a:lnTo>
                    <a:cubicBezTo>
                      <a:pt x="1809" y="2140"/>
                      <a:pt x="1374" y="1265"/>
                      <a:pt x="674" y="564"/>
                    </a:cubicBezTo>
                    <a:cubicBezTo>
                      <a:pt x="498" y="389"/>
                      <a:pt x="323" y="213"/>
                      <a:pt x="57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>
                <a:extLst>
                  <a:ext uri="{FF2B5EF4-FFF2-40B4-BE49-F238E27FC236}">
                    <a16:creationId xmlns:a16="http://schemas.microsoft.com/office/drawing/2014/main" id="{728A6AC4-EC21-8D1E-EC2B-F962C81995B2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36222" cy="7093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143" extrusionOk="0">
                    <a:moveTo>
                      <a:pt x="1" y="0"/>
                    </a:moveTo>
                    <a:lnTo>
                      <a:pt x="2194" y="1142"/>
                    </a:lnTo>
                    <a:cubicBezTo>
                      <a:pt x="1578" y="526"/>
                      <a:pt x="793" y="17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>
                <a:extLst>
                  <a:ext uri="{FF2B5EF4-FFF2-40B4-BE49-F238E27FC236}">
                    <a16:creationId xmlns:a16="http://schemas.microsoft.com/office/drawing/2014/main" id="{42663986-788B-2BA4-5269-90BEAED8B0EA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41435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180" extrusionOk="0">
                    <a:moveTo>
                      <a:pt x="1" y="0"/>
                    </a:moveTo>
                    <a:cubicBezTo>
                      <a:pt x="793" y="175"/>
                      <a:pt x="1578" y="617"/>
                      <a:pt x="2194" y="1142"/>
                    </a:cubicBezTo>
                    <a:cubicBezTo>
                      <a:pt x="2194" y="1171"/>
                      <a:pt x="2204" y="1180"/>
                      <a:pt x="2216" y="1180"/>
                    </a:cubicBezTo>
                    <a:cubicBezTo>
                      <a:pt x="2241" y="1180"/>
                      <a:pt x="2278" y="1142"/>
                      <a:pt x="2278" y="1142"/>
                    </a:cubicBezTo>
                    <a:cubicBezTo>
                      <a:pt x="1578" y="526"/>
                      <a:pt x="793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>
                <a:extLst>
                  <a:ext uri="{FF2B5EF4-FFF2-40B4-BE49-F238E27FC236}">
                    <a16:creationId xmlns:a16="http://schemas.microsoft.com/office/drawing/2014/main" id="{592F3F44-5D3F-D969-4596-3116CC698E08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43566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04" extrusionOk="0">
                    <a:moveTo>
                      <a:pt x="1" y="0"/>
                    </a:moveTo>
                    <a:lnTo>
                      <a:pt x="702" y="2803"/>
                    </a:lnTo>
                    <a:cubicBezTo>
                      <a:pt x="702" y="1843"/>
                      <a:pt x="442" y="87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>
                <a:extLst>
                  <a:ext uri="{FF2B5EF4-FFF2-40B4-BE49-F238E27FC236}">
                    <a16:creationId xmlns:a16="http://schemas.microsoft.com/office/drawing/2014/main" id="{245CF22F-3B0E-F20B-7241-44343134200A}"/>
                  </a:ext>
                </a:extLst>
              </p:cNvPr>
              <p:cNvSpPr/>
              <p:nvPr/>
            </p:nvSpPr>
            <p:spPr>
              <a:xfrm>
                <a:off x="7782022" y="4013345"/>
                <a:ext cx="54427" cy="17886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882" extrusionOk="0">
                    <a:moveTo>
                      <a:pt x="63" y="1"/>
                    </a:moveTo>
                    <a:cubicBezTo>
                      <a:pt x="38" y="1"/>
                      <a:pt x="1" y="38"/>
                      <a:pt x="1" y="38"/>
                    </a:cubicBezTo>
                    <a:cubicBezTo>
                      <a:pt x="526" y="914"/>
                      <a:pt x="786" y="1881"/>
                      <a:pt x="786" y="2841"/>
                    </a:cubicBezTo>
                    <a:cubicBezTo>
                      <a:pt x="786" y="2841"/>
                      <a:pt x="826" y="2882"/>
                      <a:pt x="853" y="2882"/>
                    </a:cubicBezTo>
                    <a:cubicBezTo>
                      <a:pt x="867" y="2882"/>
                      <a:pt x="877" y="2872"/>
                      <a:pt x="877" y="2841"/>
                    </a:cubicBezTo>
                    <a:cubicBezTo>
                      <a:pt x="786" y="1881"/>
                      <a:pt x="526" y="914"/>
                      <a:pt x="85" y="38"/>
                    </a:cubicBezTo>
                    <a:cubicBezTo>
                      <a:pt x="85" y="10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>
                <a:extLst>
                  <a:ext uri="{FF2B5EF4-FFF2-40B4-BE49-F238E27FC236}">
                    <a16:creationId xmlns:a16="http://schemas.microsoft.com/office/drawing/2014/main" id="{A06A176A-6A45-59F9-7BF3-275E1634C9F9}"/>
                  </a:ext>
                </a:extLst>
              </p:cNvPr>
              <p:cNvSpPr/>
              <p:nvPr/>
            </p:nvSpPr>
            <p:spPr>
              <a:xfrm>
                <a:off x="7461104" y="3988707"/>
                <a:ext cx="288393" cy="288901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55" extrusionOk="0">
                    <a:moveTo>
                      <a:pt x="3855" y="1"/>
                    </a:moveTo>
                    <a:cubicBezTo>
                      <a:pt x="2894" y="1"/>
                      <a:pt x="1927" y="260"/>
                      <a:pt x="1052" y="786"/>
                    </a:cubicBezTo>
                    <a:cubicBezTo>
                      <a:pt x="792" y="961"/>
                      <a:pt x="526" y="1227"/>
                      <a:pt x="351" y="1577"/>
                    </a:cubicBezTo>
                    <a:cubicBezTo>
                      <a:pt x="0" y="2187"/>
                      <a:pt x="176" y="2888"/>
                      <a:pt x="442" y="3589"/>
                    </a:cubicBezTo>
                    <a:cubicBezTo>
                      <a:pt x="442" y="3764"/>
                      <a:pt x="526" y="3939"/>
                      <a:pt x="701" y="4030"/>
                    </a:cubicBezTo>
                    <a:cubicBezTo>
                      <a:pt x="737" y="4047"/>
                      <a:pt x="777" y="4054"/>
                      <a:pt x="819" y="4054"/>
                    </a:cubicBezTo>
                    <a:cubicBezTo>
                      <a:pt x="937" y="4054"/>
                      <a:pt x="1073" y="4003"/>
                      <a:pt x="1192" y="4003"/>
                    </a:cubicBezTo>
                    <a:cubicBezTo>
                      <a:pt x="1237" y="4003"/>
                      <a:pt x="1280" y="4010"/>
                      <a:pt x="1318" y="4030"/>
                    </a:cubicBezTo>
                    <a:cubicBezTo>
                      <a:pt x="1493" y="4114"/>
                      <a:pt x="1493" y="4380"/>
                      <a:pt x="1577" y="4465"/>
                    </a:cubicBezTo>
                    <a:cubicBezTo>
                      <a:pt x="1668" y="4556"/>
                      <a:pt x="1752" y="4556"/>
                      <a:pt x="1843" y="4556"/>
                    </a:cubicBezTo>
                    <a:cubicBezTo>
                      <a:pt x="2103" y="4640"/>
                      <a:pt x="2369" y="4640"/>
                      <a:pt x="2628" y="4640"/>
                    </a:cubicBezTo>
                    <a:cubicBezTo>
                      <a:pt x="2808" y="4640"/>
                      <a:pt x="2986" y="4655"/>
                      <a:pt x="3158" y="4655"/>
                    </a:cubicBezTo>
                    <a:cubicBezTo>
                      <a:pt x="3409" y="4655"/>
                      <a:pt x="3646" y="4623"/>
                      <a:pt x="3855" y="4465"/>
                    </a:cubicBezTo>
                    <a:cubicBezTo>
                      <a:pt x="4296" y="4205"/>
                      <a:pt x="4380" y="3680"/>
                      <a:pt x="4471" y="3154"/>
                    </a:cubicBezTo>
                    <a:cubicBezTo>
                      <a:pt x="4555" y="2278"/>
                      <a:pt x="4646" y="1486"/>
                      <a:pt x="4555" y="610"/>
                    </a:cubicBezTo>
                    <a:lnTo>
                      <a:pt x="38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>
                <a:extLst>
                  <a:ext uri="{FF2B5EF4-FFF2-40B4-BE49-F238E27FC236}">
                    <a16:creationId xmlns:a16="http://schemas.microsoft.com/office/drawing/2014/main" id="{13874502-569B-C510-6E10-37D954A75AE3}"/>
                  </a:ext>
                </a:extLst>
              </p:cNvPr>
              <p:cNvSpPr/>
              <p:nvPr/>
            </p:nvSpPr>
            <p:spPr>
              <a:xfrm>
                <a:off x="7470227" y="3983059"/>
                <a:ext cx="279270" cy="296783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782" extrusionOk="0">
                    <a:moveTo>
                      <a:pt x="3623" y="1"/>
                    </a:moveTo>
                    <a:cubicBezTo>
                      <a:pt x="3357" y="92"/>
                      <a:pt x="3098" y="92"/>
                      <a:pt x="2832" y="176"/>
                    </a:cubicBezTo>
                    <a:cubicBezTo>
                      <a:pt x="2222" y="267"/>
                      <a:pt x="1696" y="442"/>
                      <a:pt x="1171" y="701"/>
                    </a:cubicBezTo>
                    <a:cubicBezTo>
                      <a:pt x="729" y="968"/>
                      <a:pt x="295" y="1318"/>
                      <a:pt x="120" y="1844"/>
                    </a:cubicBezTo>
                    <a:cubicBezTo>
                      <a:pt x="88" y="1938"/>
                      <a:pt x="65" y="2034"/>
                      <a:pt x="50" y="2132"/>
                    </a:cubicBezTo>
                    <a:lnTo>
                      <a:pt x="50" y="2132"/>
                    </a:lnTo>
                    <a:cubicBezTo>
                      <a:pt x="133" y="1888"/>
                      <a:pt x="217" y="1655"/>
                      <a:pt x="379" y="1493"/>
                    </a:cubicBezTo>
                    <a:cubicBezTo>
                      <a:pt x="470" y="1227"/>
                      <a:pt x="729" y="1052"/>
                      <a:pt x="905" y="877"/>
                    </a:cubicBezTo>
                    <a:cubicBezTo>
                      <a:pt x="1430" y="617"/>
                      <a:pt x="1956" y="442"/>
                      <a:pt x="2481" y="267"/>
                    </a:cubicBezTo>
                    <a:cubicBezTo>
                      <a:pt x="2747" y="176"/>
                      <a:pt x="3007" y="176"/>
                      <a:pt x="3273" y="92"/>
                    </a:cubicBezTo>
                    <a:lnTo>
                      <a:pt x="3708" y="92"/>
                    </a:lnTo>
                    <a:cubicBezTo>
                      <a:pt x="3708" y="1"/>
                      <a:pt x="3708" y="1"/>
                      <a:pt x="3623" y="1"/>
                    </a:cubicBezTo>
                    <a:close/>
                    <a:moveTo>
                      <a:pt x="50" y="2132"/>
                    </a:moveTo>
                    <a:cubicBezTo>
                      <a:pt x="43" y="2153"/>
                      <a:pt x="36" y="2173"/>
                      <a:pt x="29" y="2194"/>
                    </a:cubicBezTo>
                    <a:cubicBezTo>
                      <a:pt x="29" y="2234"/>
                      <a:pt x="29" y="2273"/>
                      <a:pt x="29" y="2313"/>
                    </a:cubicBezTo>
                    <a:lnTo>
                      <a:pt x="29" y="2313"/>
                    </a:lnTo>
                    <a:cubicBezTo>
                      <a:pt x="33" y="2253"/>
                      <a:pt x="40" y="2192"/>
                      <a:pt x="50" y="2132"/>
                    </a:cubicBezTo>
                    <a:close/>
                    <a:moveTo>
                      <a:pt x="29" y="2313"/>
                    </a:moveTo>
                    <a:cubicBezTo>
                      <a:pt x="0" y="2713"/>
                      <a:pt x="79" y="3130"/>
                      <a:pt x="204" y="3504"/>
                    </a:cubicBezTo>
                    <a:cubicBezTo>
                      <a:pt x="204" y="3680"/>
                      <a:pt x="295" y="3946"/>
                      <a:pt x="470" y="4121"/>
                    </a:cubicBezTo>
                    <a:lnTo>
                      <a:pt x="1171" y="4121"/>
                    </a:lnTo>
                    <a:cubicBezTo>
                      <a:pt x="1080" y="4030"/>
                      <a:pt x="996" y="4030"/>
                      <a:pt x="905" y="4030"/>
                    </a:cubicBezTo>
                    <a:cubicBezTo>
                      <a:pt x="817" y="4076"/>
                      <a:pt x="752" y="4098"/>
                      <a:pt x="698" y="4098"/>
                    </a:cubicBezTo>
                    <a:cubicBezTo>
                      <a:pt x="644" y="4098"/>
                      <a:pt x="600" y="4076"/>
                      <a:pt x="554" y="4030"/>
                    </a:cubicBezTo>
                    <a:cubicBezTo>
                      <a:pt x="379" y="4030"/>
                      <a:pt x="379" y="3855"/>
                      <a:pt x="295" y="3771"/>
                    </a:cubicBezTo>
                    <a:cubicBezTo>
                      <a:pt x="204" y="3504"/>
                      <a:pt x="204" y="3245"/>
                      <a:pt x="120" y="2979"/>
                    </a:cubicBezTo>
                    <a:cubicBezTo>
                      <a:pt x="43" y="2759"/>
                      <a:pt x="31" y="2535"/>
                      <a:pt x="29" y="2313"/>
                    </a:cubicBezTo>
                    <a:close/>
                    <a:moveTo>
                      <a:pt x="3708" y="92"/>
                    </a:moveTo>
                    <a:cubicBezTo>
                      <a:pt x="3883" y="351"/>
                      <a:pt x="4149" y="526"/>
                      <a:pt x="4324" y="701"/>
                    </a:cubicBezTo>
                    <a:cubicBezTo>
                      <a:pt x="4408" y="1318"/>
                      <a:pt x="4408" y="1928"/>
                      <a:pt x="4408" y="2544"/>
                    </a:cubicBezTo>
                    <a:cubicBezTo>
                      <a:pt x="4324" y="2895"/>
                      <a:pt x="4324" y="3154"/>
                      <a:pt x="4233" y="3420"/>
                    </a:cubicBezTo>
                    <a:cubicBezTo>
                      <a:pt x="4233" y="3680"/>
                      <a:pt x="4149" y="3855"/>
                      <a:pt x="4058" y="4121"/>
                    </a:cubicBezTo>
                    <a:cubicBezTo>
                      <a:pt x="3974" y="4296"/>
                      <a:pt x="3799" y="4471"/>
                      <a:pt x="3532" y="4556"/>
                    </a:cubicBezTo>
                    <a:cubicBezTo>
                      <a:pt x="3357" y="4731"/>
                      <a:pt x="3007" y="4731"/>
                      <a:pt x="2747" y="4731"/>
                    </a:cubicBezTo>
                    <a:cubicBezTo>
                      <a:pt x="2481" y="4731"/>
                      <a:pt x="2222" y="4647"/>
                      <a:pt x="1872" y="4647"/>
                    </a:cubicBezTo>
                    <a:cubicBezTo>
                      <a:pt x="1780" y="4647"/>
                      <a:pt x="1605" y="4647"/>
                      <a:pt x="1521" y="4556"/>
                    </a:cubicBezTo>
                    <a:cubicBezTo>
                      <a:pt x="1346" y="4556"/>
                      <a:pt x="1346" y="4380"/>
                      <a:pt x="1346" y="4296"/>
                    </a:cubicBezTo>
                    <a:cubicBezTo>
                      <a:pt x="1255" y="4205"/>
                      <a:pt x="1255" y="4121"/>
                      <a:pt x="1171" y="4121"/>
                    </a:cubicBezTo>
                    <a:cubicBezTo>
                      <a:pt x="1255" y="4205"/>
                      <a:pt x="1255" y="4296"/>
                      <a:pt x="1346" y="4471"/>
                    </a:cubicBezTo>
                    <a:cubicBezTo>
                      <a:pt x="1346" y="4556"/>
                      <a:pt x="1430" y="4647"/>
                      <a:pt x="1521" y="4647"/>
                    </a:cubicBezTo>
                    <a:cubicBezTo>
                      <a:pt x="1605" y="4731"/>
                      <a:pt x="1780" y="4731"/>
                      <a:pt x="1872" y="4731"/>
                    </a:cubicBezTo>
                    <a:lnTo>
                      <a:pt x="2397" y="4731"/>
                    </a:lnTo>
                    <a:cubicBezTo>
                      <a:pt x="2544" y="4761"/>
                      <a:pt x="2711" y="4782"/>
                      <a:pt x="2886" y="4782"/>
                    </a:cubicBezTo>
                    <a:cubicBezTo>
                      <a:pt x="3227" y="4782"/>
                      <a:pt x="3595" y="4703"/>
                      <a:pt x="3883" y="4471"/>
                    </a:cubicBezTo>
                    <a:cubicBezTo>
                      <a:pt x="4233" y="4121"/>
                      <a:pt x="4324" y="3596"/>
                      <a:pt x="4408" y="3154"/>
                    </a:cubicBezTo>
                    <a:cubicBezTo>
                      <a:pt x="4499" y="2453"/>
                      <a:pt x="4499" y="1844"/>
                      <a:pt x="4408" y="1227"/>
                    </a:cubicBezTo>
                    <a:lnTo>
                      <a:pt x="4408" y="701"/>
                    </a:lnTo>
                    <a:lnTo>
                      <a:pt x="3883" y="176"/>
                    </a:lnTo>
                    <a:cubicBezTo>
                      <a:pt x="3799" y="92"/>
                      <a:pt x="3799" y="92"/>
                      <a:pt x="3708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>
                <a:extLst>
                  <a:ext uri="{FF2B5EF4-FFF2-40B4-BE49-F238E27FC236}">
                    <a16:creationId xmlns:a16="http://schemas.microsoft.com/office/drawing/2014/main" id="{2C49B0FE-87DA-0A3B-AFEF-5B52D617C61E}"/>
                  </a:ext>
                </a:extLst>
              </p:cNvPr>
              <p:cNvSpPr/>
              <p:nvPr/>
            </p:nvSpPr>
            <p:spPr>
              <a:xfrm>
                <a:off x="7575482" y="4010490"/>
                <a:ext cx="141373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804" extrusionOk="0">
                    <a:moveTo>
                      <a:pt x="2278" y="0"/>
                    </a:moveTo>
                    <a:lnTo>
                      <a:pt x="0" y="2803"/>
                    </a:lnTo>
                    <a:cubicBezTo>
                      <a:pt x="1051" y="2186"/>
                      <a:pt x="1927" y="1135"/>
                      <a:pt x="2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>
                <a:extLst>
                  <a:ext uri="{FF2B5EF4-FFF2-40B4-BE49-F238E27FC236}">
                    <a16:creationId xmlns:a16="http://schemas.microsoft.com/office/drawing/2014/main" id="{C04A5EE9-BFBF-0B51-91A6-B5C028B0D624}"/>
                  </a:ext>
                </a:extLst>
              </p:cNvPr>
              <p:cNvSpPr/>
              <p:nvPr/>
            </p:nvSpPr>
            <p:spPr>
              <a:xfrm>
                <a:off x="7575482" y="4004843"/>
                <a:ext cx="146586" cy="17967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2895" extrusionOk="0">
                    <a:moveTo>
                      <a:pt x="2278" y="0"/>
                    </a:moveTo>
                    <a:cubicBezTo>
                      <a:pt x="1927" y="967"/>
                      <a:pt x="1402" y="1752"/>
                      <a:pt x="610" y="2369"/>
                    </a:cubicBezTo>
                    <a:cubicBezTo>
                      <a:pt x="435" y="2544"/>
                      <a:pt x="260" y="2719"/>
                      <a:pt x="0" y="2894"/>
                    </a:cubicBezTo>
                    <a:cubicBezTo>
                      <a:pt x="876" y="2369"/>
                      <a:pt x="1577" y="1668"/>
                      <a:pt x="2012" y="792"/>
                    </a:cubicBezTo>
                    <a:cubicBezTo>
                      <a:pt x="2103" y="526"/>
                      <a:pt x="2278" y="350"/>
                      <a:pt x="2362" y="91"/>
                    </a:cubicBezTo>
                    <a:cubicBezTo>
                      <a:pt x="2362" y="0"/>
                      <a:pt x="2278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>
                <a:extLst>
                  <a:ext uri="{FF2B5EF4-FFF2-40B4-BE49-F238E27FC236}">
                    <a16:creationId xmlns:a16="http://schemas.microsoft.com/office/drawing/2014/main" id="{D0A42D7A-60A7-E9C9-B00C-E16EA16F1F7B}"/>
                  </a:ext>
                </a:extLst>
              </p:cNvPr>
              <p:cNvSpPr/>
              <p:nvPr/>
            </p:nvSpPr>
            <p:spPr>
              <a:xfrm>
                <a:off x="7695074" y="4004843"/>
                <a:ext cx="32644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4" extrusionOk="0">
                    <a:moveTo>
                      <a:pt x="351" y="0"/>
                    </a:moveTo>
                    <a:lnTo>
                      <a:pt x="0" y="2544"/>
                    </a:lnTo>
                    <a:cubicBezTo>
                      <a:pt x="351" y="1752"/>
                      <a:pt x="526" y="876"/>
                      <a:pt x="3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>
                <a:extLst>
                  <a:ext uri="{FF2B5EF4-FFF2-40B4-BE49-F238E27FC236}">
                    <a16:creationId xmlns:a16="http://schemas.microsoft.com/office/drawing/2014/main" id="{30C4B55E-8621-1369-80B0-BC68A9DAF1FB}"/>
                  </a:ext>
                </a:extLst>
              </p:cNvPr>
              <p:cNvSpPr/>
              <p:nvPr/>
            </p:nvSpPr>
            <p:spPr>
              <a:xfrm>
                <a:off x="7689427" y="4004843"/>
                <a:ext cx="38291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44" extrusionOk="0">
                    <a:moveTo>
                      <a:pt x="442" y="0"/>
                    </a:moveTo>
                    <a:cubicBezTo>
                      <a:pt x="526" y="876"/>
                      <a:pt x="442" y="1752"/>
                      <a:pt x="0" y="2544"/>
                    </a:cubicBezTo>
                    <a:lnTo>
                      <a:pt x="91" y="2544"/>
                    </a:lnTo>
                    <a:cubicBezTo>
                      <a:pt x="442" y="1752"/>
                      <a:pt x="617" y="876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>
                <a:extLst>
                  <a:ext uri="{FF2B5EF4-FFF2-40B4-BE49-F238E27FC236}">
                    <a16:creationId xmlns:a16="http://schemas.microsoft.com/office/drawing/2014/main" id="{4467F99B-D3DC-D173-56A2-072CD6153029}"/>
                  </a:ext>
                </a:extLst>
              </p:cNvPr>
              <p:cNvSpPr/>
              <p:nvPr/>
            </p:nvSpPr>
            <p:spPr>
              <a:xfrm>
                <a:off x="7564622" y="4004843"/>
                <a:ext cx="152233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668" extrusionOk="0">
                    <a:moveTo>
                      <a:pt x="2453" y="0"/>
                    </a:moveTo>
                    <a:lnTo>
                      <a:pt x="0" y="1668"/>
                    </a:lnTo>
                    <a:cubicBezTo>
                      <a:pt x="960" y="1317"/>
                      <a:pt x="1836" y="792"/>
                      <a:pt x="2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>
                <a:extLst>
                  <a:ext uri="{FF2B5EF4-FFF2-40B4-BE49-F238E27FC236}">
                    <a16:creationId xmlns:a16="http://schemas.microsoft.com/office/drawing/2014/main" id="{17398686-59F8-5B4D-DB4A-CE29B67E7EF1}"/>
                  </a:ext>
                </a:extLst>
              </p:cNvPr>
              <p:cNvSpPr/>
              <p:nvPr/>
            </p:nvSpPr>
            <p:spPr>
              <a:xfrm>
                <a:off x="7564622" y="4004843"/>
                <a:ext cx="157446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68" extrusionOk="0">
                    <a:moveTo>
                      <a:pt x="2453" y="0"/>
                    </a:moveTo>
                    <a:cubicBezTo>
                      <a:pt x="1752" y="701"/>
                      <a:pt x="960" y="1317"/>
                      <a:pt x="0" y="1577"/>
                    </a:cubicBezTo>
                    <a:cubicBezTo>
                      <a:pt x="0" y="1668"/>
                      <a:pt x="0" y="1668"/>
                      <a:pt x="84" y="1668"/>
                    </a:cubicBezTo>
                    <a:cubicBezTo>
                      <a:pt x="960" y="1317"/>
                      <a:pt x="1836" y="792"/>
                      <a:pt x="2537" y="91"/>
                    </a:cubicBezTo>
                    <a:cubicBezTo>
                      <a:pt x="2537" y="0"/>
                      <a:pt x="2453" y="0"/>
                      <a:pt x="2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>
                <a:extLst>
                  <a:ext uri="{FF2B5EF4-FFF2-40B4-BE49-F238E27FC236}">
                    <a16:creationId xmlns:a16="http://schemas.microsoft.com/office/drawing/2014/main" id="{E5EB00A5-17A0-D9C2-226C-CF7DC414CF8D}"/>
                  </a:ext>
                </a:extLst>
              </p:cNvPr>
              <p:cNvSpPr/>
              <p:nvPr/>
            </p:nvSpPr>
            <p:spPr>
              <a:xfrm>
                <a:off x="7406738" y="3737917"/>
                <a:ext cx="315327" cy="28126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532" extrusionOk="0">
                    <a:moveTo>
                      <a:pt x="2265" y="0"/>
                    </a:moveTo>
                    <a:cubicBezTo>
                      <a:pt x="1642" y="0"/>
                      <a:pt x="1087" y="395"/>
                      <a:pt x="526" y="713"/>
                    </a:cubicBezTo>
                    <a:cubicBezTo>
                      <a:pt x="351" y="797"/>
                      <a:pt x="176" y="973"/>
                      <a:pt x="176" y="1148"/>
                    </a:cubicBezTo>
                    <a:cubicBezTo>
                      <a:pt x="176" y="1323"/>
                      <a:pt x="442" y="1589"/>
                      <a:pt x="351" y="1764"/>
                    </a:cubicBezTo>
                    <a:cubicBezTo>
                      <a:pt x="351" y="1940"/>
                      <a:pt x="92" y="1940"/>
                      <a:pt x="0" y="2115"/>
                    </a:cubicBezTo>
                    <a:lnTo>
                      <a:pt x="0" y="2465"/>
                    </a:lnTo>
                    <a:cubicBezTo>
                      <a:pt x="92" y="2724"/>
                      <a:pt x="176" y="2900"/>
                      <a:pt x="176" y="3166"/>
                    </a:cubicBezTo>
                    <a:cubicBezTo>
                      <a:pt x="267" y="3600"/>
                      <a:pt x="442" y="4042"/>
                      <a:pt x="701" y="4301"/>
                    </a:cubicBezTo>
                    <a:cubicBezTo>
                      <a:pt x="980" y="4469"/>
                      <a:pt x="1292" y="4531"/>
                      <a:pt x="1616" y="4531"/>
                    </a:cubicBezTo>
                    <a:cubicBezTo>
                      <a:pt x="1806" y="4531"/>
                      <a:pt x="2000" y="4510"/>
                      <a:pt x="2194" y="4476"/>
                    </a:cubicBezTo>
                    <a:cubicBezTo>
                      <a:pt x="3070" y="4301"/>
                      <a:pt x="3855" y="4042"/>
                      <a:pt x="4646" y="3691"/>
                    </a:cubicBezTo>
                    <a:lnTo>
                      <a:pt x="5081" y="2900"/>
                    </a:lnTo>
                    <a:cubicBezTo>
                      <a:pt x="4646" y="2024"/>
                      <a:pt x="4121" y="1148"/>
                      <a:pt x="3420" y="538"/>
                    </a:cubicBezTo>
                    <a:cubicBezTo>
                      <a:pt x="3070" y="272"/>
                      <a:pt x="2803" y="97"/>
                      <a:pt x="2453" y="13"/>
                    </a:cubicBezTo>
                    <a:cubicBezTo>
                      <a:pt x="2390" y="4"/>
                      <a:pt x="2327" y="0"/>
                      <a:pt x="22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>
                <a:extLst>
                  <a:ext uri="{FF2B5EF4-FFF2-40B4-BE49-F238E27FC236}">
                    <a16:creationId xmlns:a16="http://schemas.microsoft.com/office/drawing/2014/main" id="{C156195E-0E59-CCFC-21B9-331B8E04B7C0}"/>
                  </a:ext>
                </a:extLst>
              </p:cNvPr>
              <p:cNvSpPr/>
              <p:nvPr/>
            </p:nvSpPr>
            <p:spPr>
              <a:xfrm>
                <a:off x="7401525" y="3738661"/>
                <a:ext cx="320540" cy="282633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4554" extrusionOk="0">
                    <a:moveTo>
                      <a:pt x="142" y="2055"/>
                    </a:moveTo>
                    <a:cubicBezTo>
                      <a:pt x="123" y="2068"/>
                      <a:pt x="104" y="2083"/>
                      <a:pt x="84" y="2103"/>
                    </a:cubicBezTo>
                    <a:cubicBezTo>
                      <a:pt x="84" y="2122"/>
                      <a:pt x="86" y="2141"/>
                      <a:pt x="87" y="2160"/>
                    </a:cubicBezTo>
                    <a:lnTo>
                      <a:pt x="87" y="2160"/>
                    </a:lnTo>
                    <a:cubicBezTo>
                      <a:pt x="95" y="2125"/>
                      <a:pt x="115" y="2090"/>
                      <a:pt x="142" y="2055"/>
                    </a:cubicBezTo>
                    <a:close/>
                    <a:moveTo>
                      <a:pt x="2362" y="1"/>
                    </a:moveTo>
                    <a:cubicBezTo>
                      <a:pt x="1752" y="1"/>
                      <a:pt x="1227" y="260"/>
                      <a:pt x="785" y="610"/>
                    </a:cubicBezTo>
                    <a:cubicBezTo>
                      <a:pt x="610" y="701"/>
                      <a:pt x="351" y="876"/>
                      <a:pt x="260" y="1052"/>
                    </a:cubicBezTo>
                    <a:cubicBezTo>
                      <a:pt x="260" y="1136"/>
                      <a:pt x="260" y="1311"/>
                      <a:pt x="351" y="1402"/>
                    </a:cubicBezTo>
                    <a:cubicBezTo>
                      <a:pt x="351" y="1486"/>
                      <a:pt x="435" y="1577"/>
                      <a:pt x="435" y="1752"/>
                    </a:cubicBezTo>
                    <a:cubicBezTo>
                      <a:pt x="435" y="1836"/>
                      <a:pt x="260" y="1928"/>
                      <a:pt x="260" y="1928"/>
                    </a:cubicBezTo>
                    <a:cubicBezTo>
                      <a:pt x="218" y="1969"/>
                      <a:pt x="175" y="2012"/>
                      <a:pt x="142" y="2055"/>
                    </a:cubicBezTo>
                    <a:lnTo>
                      <a:pt x="142" y="2055"/>
                    </a:lnTo>
                    <a:cubicBezTo>
                      <a:pt x="212" y="2008"/>
                      <a:pt x="279" y="1994"/>
                      <a:pt x="351" y="1928"/>
                    </a:cubicBezTo>
                    <a:lnTo>
                      <a:pt x="526" y="1752"/>
                    </a:lnTo>
                    <a:cubicBezTo>
                      <a:pt x="526" y="1577"/>
                      <a:pt x="435" y="1486"/>
                      <a:pt x="435" y="1486"/>
                    </a:cubicBezTo>
                    <a:cubicBezTo>
                      <a:pt x="351" y="1311"/>
                      <a:pt x="351" y="1227"/>
                      <a:pt x="351" y="1136"/>
                    </a:cubicBezTo>
                    <a:cubicBezTo>
                      <a:pt x="351" y="961"/>
                      <a:pt x="435" y="876"/>
                      <a:pt x="526" y="785"/>
                    </a:cubicBezTo>
                    <a:cubicBezTo>
                      <a:pt x="785" y="610"/>
                      <a:pt x="960" y="526"/>
                      <a:pt x="1227" y="351"/>
                    </a:cubicBezTo>
                    <a:cubicBezTo>
                      <a:pt x="1486" y="260"/>
                      <a:pt x="1752" y="85"/>
                      <a:pt x="2012" y="85"/>
                    </a:cubicBezTo>
                    <a:cubicBezTo>
                      <a:pt x="2121" y="50"/>
                      <a:pt x="2228" y="30"/>
                      <a:pt x="2336" y="30"/>
                    </a:cubicBezTo>
                    <a:cubicBezTo>
                      <a:pt x="2491" y="30"/>
                      <a:pt x="2646" y="72"/>
                      <a:pt x="2803" y="176"/>
                    </a:cubicBezTo>
                    <a:cubicBezTo>
                      <a:pt x="3063" y="260"/>
                      <a:pt x="3329" y="435"/>
                      <a:pt x="3504" y="610"/>
                    </a:cubicBezTo>
                    <a:cubicBezTo>
                      <a:pt x="3939" y="961"/>
                      <a:pt x="4289" y="1311"/>
                      <a:pt x="4555" y="1836"/>
                    </a:cubicBezTo>
                    <a:cubicBezTo>
                      <a:pt x="4730" y="2012"/>
                      <a:pt x="4815" y="2278"/>
                      <a:pt x="4906" y="2453"/>
                    </a:cubicBezTo>
                    <a:cubicBezTo>
                      <a:pt x="4990" y="2537"/>
                      <a:pt x="4990" y="2628"/>
                      <a:pt x="4990" y="2628"/>
                    </a:cubicBezTo>
                    <a:cubicBezTo>
                      <a:pt x="4990" y="2712"/>
                      <a:pt x="4990" y="2712"/>
                      <a:pt x="5081" y="2712"/>
                    </a:cubicBezTo>
                    <a:lnTo>
                      <a:pt x="5081" y="2888"/>
                    </a:lnTo>
                    <a:cubicBezTo>
                      <a:pt x="4990" y="3154"/>
                      <a:pt x="4815" y="3413"/>
                      <a:pt x="4730" y="3679"/>
                    </a:cubicBezTo>
                    <a:lnTo>
                      <a:pt x="4639" y="3679"/>
                    </a:lnTo>
                    <a:cubicBezTo>
                      <a:pt x="4639" y="3693"/>
                      <a:pt x="4642" y="3705"/>
                      <a:pt x="4646" y="3715"/>
                    </a:cubicBezTo>
                    <a:lnTo>
                      <a:pt x="4646" y="3715"/>
                    </a:lnTo>
                    <a:cubicBezTo>
                      <a:pt x="4065" y="3955"/>
                      <a:pt x="3560" y="4122"/>
                      <a:pt x="2979" y="4289"/>
                    </a:cubicBezTo>
                    <a:cubicBezTo>
                      <a:pt x="2712" y="4380"/>
                      <a:pt x="2453" y="4380"/>
                      <a:pt x="2103" y="4464"/>
                    </a:cubicBezTo>
                    <a:lnTo>
                      <a:pt x="1402" y="4464"/>
                    </a:lnTo>
                    <a:cubicBezTo>
                      <a:pt x="1136" y="4380"/>
                      <a:pt x="876" y="4289"/>
                      <a:pt x="701" y="4114"/>
                    </a:cubicBezTo>
                    <a:cubicBezTo>
                      <a:pt x="526" y="3939"/>
                      <a:pt x="435" y="3679"/>
                      <a:pt x="435" y="3413"/>
                    </a:cubicBezTo>
                    <a:lnTo>
                      <a:pt x="176" y="2628"/>
                    </a:lnTo>
                    <a:cubicBezTo>
                      <a:pt x="176" y="2472"/>
                      <a:pt x="103" y="2316"/>
                      <a:pt x="87" y="2160"/>
                    </a:cubicBezTo>
                    <a:lnTo>
                      <a:pt x="87" y="2160"/>
                    </a:lnTo>
                    <a:cubicBezTo>
                      <a:pt x="86" y="2169"/>
                      <a:pt x="84" y="2178"/>
                      <a:pt x="84" y="2187"/>
                    </a:cubicBezTo>
                    <a:cubicBezTo>
                      <a:pt x="0" y="2362"/>
                      <a:pt x="84" y="2537"/>
                      <a:pt x="84" y="2628"/>
                    </a:cubicBezTo>
                    <a:cubicBezTo>
                      <a:pt x="176" y="2804"/>
                      <a:pt x="176" y="2979"/>
                      <a:pt x="260" y="3063"/>
                    </a:cubicBezTo>
                    <a:cubicBezTo>
                      <a:pt x="351" y="3588"/>
                      <a:pt x="526" y="4114"/>
                      <a:pt x="960" y="4380"/>
                    </a:cubicBezTo>
                    <a:cubicBezTo>
                      <a:pt x="1181" y="4510"/>
                      <a:pt x="1444" y="4554"/>
                      <a:pt x="1707" y="4554"/>
                    </a:cubicBezTo>
                    <a:cubicBezTo>
                      <a:pt x="1969" y="4554"/>
                      <a:pt x="2232" y="4510"/>
                      <a:pt x="2453" y="4464"/>
                    </a:cubicBezTo>
                    <a:cubicBezTo>
                      <a:pt x="3154" y="4289"/>
                      <a:pt x="3763" y="4114"/>
                      <a:pt x="4289" y="3939"/>
                    </a:cubicBezTo>
                    <a:cubicBezTo>
                      <a:pt x="4464" y="3855"/>
                      <a:pt x="4555" y="3764"/>
                      <a:pt x="4730" y="3764"/>
                    </a:cubicBezTo>
                    <a:cubicBezTo>
                      <a:pt x="4815" y="3504"/>
                      <a:pt x="4990" y="3329"/>
                      <a:pt x="5081" y="3063"/>
                    </a:cubicBezTo>
                    <a:cubicBezTo>
                      <a:pt x="5081" y="2979"/>
                      <a:pt x="5081" y="2979"/>
                      <a:pt x="5165" y="2888"/>
                    </a:cubicBezTo>
                    <a:lnTo>
                      <a:pt x="5165" y="2804"/>
                    </a:lnTo>
                    <a:cubicBezTo>
                      <a:pt x="4990" y="2537"/>
                      <a:pt x="4906" y="2278"/>
                      <a:pt x="4730" y="2012"/>
                    </a:cubicBezTo>
                    <a:cubicBezTo>
                      <a:pt x="4464" y="1577"/>
                      <a:pt x="4205" y="1136"/>
                      <a:pt x="3763" y="701"/>
                    </a:cubicBezTo>
                    <a:cubicBezTo>
                      <a:pt x="3413" y="351"/>
                      <a:pt x="2887" y="1"/>
                      <a:pt x="2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>
                <a:extLst>
                  <a:ext uri="{FF2B5EF4-FFF2-40B4-BE49-F238E27FC236}">
                    <a16:creationId xmlns:a16="http://schemas.microsoft.com/office/drawing/2014/main" id="{C11BCFA1-98DD-07AA-F736-F92B7D1E6164}"/>
                  </a:ext>
                </a:extLst>
              </p:cNvPr>
              <p:cNvSpPr/>
              <p:nvPr/>
            </p:nvSpPr>
            <p:spPr>
              <a:xfrm>
                <a:off x="7493686" y="3858254"/>
                <a:ext cx="212307" cy="8136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311" extrusionOk="0">
                    <a:moveTo>
                      <a:pt x="1" y="1"/>
                    </a:moveTo>
                    <a:cubicBezTo>
                      <a:pt x="968" y="877"/>
                      <a:pt x="2194" y="1311"/>
                      <a:pt x="3421" y="1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>
                <a:extLst>
                  <a:ext uri="{FF2B5EF4-FFF2-40B4-BE49-F238E27FC236}">
                    <a16:creationId xmlns:a16="http://schemas.microsoft.com/office/drawing/2014/main" id="{5D3BFDC0-AC93-E102-103A-11946249218B}"/>
                  </a:ext>
                </a:extLst>
              </p:cNvPr>
              <p:cNvSpPr/>
              <p:nvPr/>
            </p:nvSpPr>
            <p:spPr>
              <a:xfrm>
                <a:off x="7488473" y="3858254"/>
                <a:ext cx="217520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403" extrusionOk="0">
                    <a:moveTo>
                      <a:pt x="85" y="1"/>
                    </a:moveTo>
                    <a:cubicBezTo>
                      <a:pt x="85" y="1"/>
                      <a:pt x="1" y="1"/>
                      <a:pt x="85" y="85"/>
                    </a:cubicBezTo>
                    <a:cubicBezTo>
                      <a:pt x="786" y="701"/>
                      <a:pt x="1753" y="1136"/>
                      <a:pt x="2713" y="1311"/>
                    </a:cubicBezTo>
                    <a:cubicBezTo>
                      <a:pt x="2979" y="1311"/>
                      <a:pt x="3238" y="1402"/>
                      <a:pt x="3505" y="1402"/>
                    </a:cubicBezTo>
                    <a:lnTo>
                      <a:pt x="3505" y="1311"/>
                    </a:lnTo>
                    <a:cubicBezTo>
                      <a:pt x="2538" y="1311"/>
                      <a:pt x="1578" y="961"/>
                      <a:pt x="786" y="526"/>
                    </a:cubicBezTo>
                    <a:cubicBezTo>
                      <a:pt x="526" y="351"/>
                      <a:pt x="260" y="176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>
                <a:extLst>
                  <a:ext uri="{FF2B5EF4-FFF2-40B4-BE49-F238E27FC236}">
                    <a16:creationId xmlns:a16="http://schemas.microsoft.com/office/drawing/2014/main" id="{AF544726-CDA5-ADE2-4EC4-61DB2057C160}"/>
                  </a:ext>
                </a:extLst>
              </p:cNvPr>
              <p:cNvSpPr/>
              <p:nvPr/>
            </p:nvSpPr>
            <p:spPr>
              <a:xfrm>
                <a:off x="7548051" y="3939554"/>
                <a:ext cx="157943" cy="2879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64" extrusionOk="0">
                    <a:moveTo>
                      <a:pt x="2545" y="1"/>
                    </a:moveTo>
                    <a:lnTo>
                      <a:pt x="1" y="442"/>
                    </a:lnTo>
                    <a:cubicBezTo>
                      <a:pt x="147" y="456"/>
                      <a:pt x="293" y="463"/>
                      <a:pt x="438" y="463"/>
                    </a:cubicBezTo>
                    <a:cubicBezTo>
                      <a:pt x="1166" y="463"/>
                      <a:pt x="1885" y="293"/>
                      <a:pt x="2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>
                <a:extLst>
                  <a:ext uri="{FF2B5EF4-FFF2-40B4-BE49-F238E27FC236}">
                    <a16:creationId xmlns:a16="http://schemas.microsoft.com/office/drawing/2014/main" id="{D0F7EA3C-2EEE-958C-AB92-F385280B7F2C}"/>
                  </a:ext>
                </a:extLst>
              </p:cNvPr>
              <p:cNvSpPr/>
              <p:nvPr/>
            </p:nvSpPr>
            <p:spPr>
              <a:xfrm>
                <a:off x="7548051" y="3939554"/>
                <a:ext cx="157943" cy="29356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73" extrusionOk="0">
                    <a:moveTo>
                      <a:pt x="2545" y="1"/>
                    </a:moveTo>
                    <a:cubicBezTo>
                      <a:pt x="1965" y="257"/>
                      <a:pt x="1340" y="420"/>
                      <a:pt x="703" y="420"/>
                    </a:cubicBezTo>
                    <a:cubicBezTo>
                      <a:pt x="470" y="420"/>
                      <a:pt x="236" y="398"/>
                      <a:pt x="1" y="351"/>
                    </a:cubicBezTo>
                    <a:lnTo>
                      <a:pt x="1" y="442"/>
                    </a:lnTo>
                    <a:cubicBezTo>
                      <a:pt x="206" y="462"/>
                      <a:pt x="411" y="473"/>
                      <a:pt x="615" y="473"/>
                    </a:cubicBezTo>
                    <a:cubicBezTo>
                      <a:pt x="1282" y="473"/>
                      <a:pt x="1938" y="360"/>
                      <a:pt x="2545" y="92"/>
                    </a:cubicBezTo>
                    <a:lnTo>
                      <a:pt x="25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>
                <a:extLst>
                  <a:ext uri="{FF2B5EF4-FFF2-40B4-BE49-F238E27FC236}">
                    <a16:creationId xmlns:a16="http://schemas.microsoft.com/office/drawing/2014/main" id="{477A5B5A-4A70-32FD-8BBB-4F4E517606A6}"/>
                  </a:ext>
                </a:extLst>
              </p:cNvPr>
              <p:cNvSpPr/>
              <p:nvPr/>
            </p:nvSpPr>
            <p:spPr>
              <a:xfrm>
                <a:off x="7564622" y="3825671"/>
                <a:ext cx="141373" cy="11394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836" extrusionOk="0">
                    <a:moveTo>
                      <a:pt x="0" y="0"/>
                    </a:moveTo>
                    <a:cubicBezTo>
                      <a:pt x="610" y="785"/>
                      <a:pt x="1402" y="1402"/>
                      <a:pt x="2278" y="18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>
                <a:extLst>
                  <a:ext uri="{FF2B5EF4-FFF2-40B4-BE49-F238E27FC236}">
                    <a16:creationId xmlns:a16="http://schemas.microsoft.com/office/drawing/2014/main" id="{7B206C28-924C-AA65-2A0A-9948A39D7983}"/>
                  </a:ext>
                </a:extLst>
              </p:cNvPr>
              <p:cNvSpPr/>
              <p:nvPr/>
            </p:nvSpPr>
            <p:spPr>
              <a:xfrm>
                <a:off x="7558974" y="3825671"/>
                <a:ext cx="150496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877" extrusionOk="0">
                    <a:moveTo>
                      <a:pt x="91" y="0"/>
                    </a:moveTo>
                    <a:cubicBezTo>
                      <a:pt x="91" y="0"/>
                      <a:pt x="0" y="0"/>
                      <a:pt x="91" y="84"/>
                    </a:cubicBezTo>
                    <a:cubicBezTo>
                      <a:pt x="701" y="876"/>
                      <a:pt x="1493" y="1486"/>
                      <a:pt x="2369" y="1836"/>
                    </a:cubicBezTo>
                    <a:cubicBezTo>
                      <a:pt x="1493" y="1402"/>
                      <a:pt x="701" y="785"/>
                      <a:pt x="91" y="0"/>
                    </a:cubicBezTo>
                    <a:close/>
                    <a:moveTo>
                      <a:pt x="2369" y="1836"/>
                    </a:moveTo>
                    <a:cubicBezTo>
                      <a:pt x="2369" y="1866"/>
                      <a:pt x="2378" y="1876"/>
                      <a:pt x="2387" y="1876"/>
                    </a:cubicBezTo>
                    <a:cubicBezTo>
                      <a:pt x="2406" y="1876"/>
                      <a:pt x="2425" y="1836"/>
                      <a:pt x="2369" y="18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>
                <a:extLst>
                  <a:ext uri="{FF2B5EF4-FFF2-40B4-BE49-F238E27FC236}">
                    <a16:creationId xmlns:a16="http://schemas.microsoft.com/office/drawing/2014/main" id="{30041E5E-1F7A-774A-8841-6C7CAC291F73}"/>
                  </a:ext>
                </a:extLst>
              </p:cNvPr>
              <p:cNvSpPr/>
              <p:nvPr/>
            </p:nvSpPr>
            <p:spPr>
              <a:xfrm>
                <a:off x="7618987" y="3595113"/>
                <a:ext cx="293606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5117" extrusionOk="0">
                    <a:moveTo>
                      <a:pt x="3043" y="0"/>
                    </a:moveTo>
                    <a:cubicBezTo>
                      <a:pt x="2988" y="0"/>
                      <a:pt x="2934" y="12"/>
                      <a:pt x="2887" y="36"/>
                    </a:cubicBezTo>
                    <a:cubicBezTo>
                      <a:pt x="2712" y="36"/>
                      <a:pt x="2628" y="386"/>
                      <a:pt x="2453" y="386"/>
                    </a:cubicBezTo>
                    <a:cubicBezTo>
                      <a:pt x="2278" y="386"/>
                      <a:pt x="2102" y="120"/>
                      <a:pt x="1927" y="120"/>
                    </a:cubicBezTo>
                    <a:cubicBezTo>
                      <a:pt x="1836" y="120"/>
                      <a:pt x="1752" y="211"/>
                      <a:pt x="1661" y="211"/>
                    </a:cubicBezTo>
                    <a:cubicBezTo>
                      <a:pt x="1402" y="386"/>
                      <a:pt x="1226" y="471"/>
                      <a:pt x="1051" y="646"/>
                    </a:cubicBezTo>
                    <a:cubicBezTo>
                      <a:pt x="701" y="821"/>
                      <a:pt x="259" y="1087"/>
                      <a:pt x="175" y="1522"/>
                    </a:cubicBezTo>
                    <a:cubicBezTo>
                      <a:pt x="0" y="1963"/>
                      <a:pt x="175" y="2489"/>
                      <a:pt x="435" y="2923"/>
                    </a:cubicBezTo>
                    <a:cubicBezTo>
                      <a:pt x="785" y="3715"/>
                      <a:pt x="1311" y="4416"/>
                      <a:pt x="1836" y="5025"/>
                    </a:cubicBezTo>
                    <a:lnTo>
                      <a:pt x="2803" y="5117"/>
                    </a:lnTo>
                    <a:cubicBezTo>
                      <a:pt x="3504" y="4500"/>
                      <a:pt x="4205" y="3715"/>
                      <a:pt x="4555" y="2839"/>
                    </a:cubicBezTo>
                    <a:cubicBezTo>
                      <a:pt x="4639" y="2489"/>
                      <a:pt x="4730" y="2138"/>
                      <a:pt x="4639" y="1788"/>
                    </a:cubicBezTo>
                    <a:cubicBezTo>
                      <a:pt x="4555" y="1087"/>
                      <a:pt x="3938" y="646"/>
                      <a:pt x="3413" y="211"/>
                    </a:cubicBezTo>
                    <a:cubicBezTo>
                      <a:pt x="3351" y="83"/>
                      <a:pt x="3193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>
                <a:extLst>
                  <a:ext uri="{FF2B5EF4-FFF2-40B4-BE49-F238E27FC236}">
                    <a16:creationId xmlns:a16="http://schemas.microsoft.com/office/drawing/2014/main" id="{C9CEA754-38AE-E4EE-5613-C868F1DC0FBA}"/>
                  </a:ext>
                </a:extLst>
              </p:cNvPr>
              <p:cNvSpPr/>
              <p:nvPr/>
            </p:nvSpPr>
            <p:spPr>
              <a:xfrm>
                <a:off x="7613340" y="3591700"/>
                <a:ext cx="304466" cy="32620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56" extrusionOk="0">
                    <a:moveTo>
                      <a:pt x="3679" y="350"/>
                    </a:moveTo>
                    <a:lnTo>
                      <a:pt x="3770" y="441"/>
                    </a:lnTo>
                    <a:cubicBezTo>
                      <a:pt x="3795" y="456"/>
                      <a:pt x="3820" y="472"/>
                      <a:pt x="3844" y="487"/>
                    </a:cubicBezTo>
                    <a:lnTo>
                      <a:pt x="3844" y="487"/>
                    </a:lnTo>
                    <a:cubicBezTo>
                      <a:pt x="3791" y="440"/>
                      <a:pt x="3736" y="394"/>
                      <a:pt x="3679" y="350"/>
                    </a:cubicBezTo>
                    <a:close/>
                    <a:moveTo>
                      <a:pt x="3153" y="0"/>
                    </a:moveTo>
                    <a:cubicBezTo>
                      <a:pt x="2894" y="0"/>
                      <a:pt x="2803" y="266"/>
                      <a:pt x="2628" y="350"/>
                    </a:cubicBezTo>
                    <a:cubicBezTo>
                      <a:pt x="2590" y="364"/>
                      <a:pt x="2554" y="369"/>
                      <a:pt x="2519" y="369"/>
                    </a:cubicBezTo>
                    <a:cubicBezTo>
                      <a:pt x="2317" y="369"/>
                      <a:pt x="2168" y="175"/>
                      <a:pt x="2018" y="175"/>
                    </a:cubicBezTo>
                    <a:cubicBezTo>
                      <a:pt x="1927" y="175"/>
                      <a:pt x="1752" y="266"/>
                      <a:pt x="1668" y="266"/>
                    </a:cubicBezTo>
                    <a:cubicBezTo>
                      <a:pt x="1493" y="350"/>
                      <a:pt x="1402" y="441"/>
                      <a:pt x="1226" y="526"/>
                    </a:cubicBezTo>
                    <a:cubicBezTo>
                      <a:pt x="792" y="792"/>
                      <a:pt x="266" y="1142"/>
                      <a:pt x="175" y="1668"/>
                    </a:cubicBezTo>
                    <a:cubicBezTo>
                      <a:pt x="0" y="2193"/>
                      <a:pt x="350" y="2803"/>
                      <a:pt x="617" y="3244"/>
                    </a:cubicBezTo>
                    <a:cubicBezTo>
                      <a:pt x="876" y="3770"/>
                      <a:pt x="1226" y="4296"/>
                      <a:pt x="1668" y="4730"/>
                    </a:cubicBezTo>
                    <a:cubicBezTo>
                      <a:pt x="1752" y="4821"/>
                      <a:pt x="1843" y="4996"/>
                      <a:pt x="1927" y="5080"/>
                    </a:cubicBezTo>
                    <a:cubicBezTo>
                      <a:pt x="2193" y="5080"/>
                      <a:pt x="2453" y="5172"/>
                      <a:pt x="2719" y="5172"/>
                    </a:cubicBezTo>
                    <a:cubicBezTo>
                      <a:pt x="2719" y="5172"/>
                      <a:pt x="2803" y="5172"/>
                      <a:pt x="2803" y="5256"/>
                    </a:cubicBezTo>
                    <a:cubicBezTo>
                      <a:pt x="2894" y="5256"/>
                      <a:pt x="2894" y="5172"/>
                      <a:pt x="2978" y="5172"/>
                    </a:cubicBezTo>
                    <a:lnTo>
                      <a:pt x="3595" y="4555"/>
                    </a:lnTo>
                    <a:cubicBezTo>
                      <a:pt x="3945" y="4204"/>
                      <a:pt x="4296" y="3770"/>
                      <a:pt x="4471" y="3244"/>
                    </a:cubicBezTo>
                    <a:cubicBezTo>
                      <a:pt x="4730" y="2719"/>
                      <a:pt x="4905" y="2102"/>
                      <a:pt x="4730" y="1577"/>
                    </a:cubicBezTo>
                    <a:cubicBezTo>
                      <a:pt x="4565" y="1081"/>
                      <a:pt x="4244" y="742"/>
                      <a:pt x="3844" y="487"/>
                    </a:cubicBezTo>
                    <a:lnTo>
                      <a:pt x="3844" y="487"/>
                    </a:lnTo>
                    <a:cubicBezTo>
                      <a:pt x="4116" y="731"/>
                      <a:pt x="4338" y="1024"/>
                      <a:pt x="4555" y="1317"/>
                    </a:cubicBezTo>
                    <a:cubicBezTo>
                      <a:pt x="4646" y="1493"/>
                      <a:pt x="4730" y="1668"/>
                      <a:pt x="4730" y="1927"/>
                    </a:cubicBezTo>
                    <a:cubicBezTo>
                      <a:pt x="4821" y="2193"/>
                      <a:pt x="4730" y="2453"/>
                      <a:pt x="4646" y="2719"/>
                    </a:cubicBezTo>
                    <a:cubicBezTo>
                      <a:pt x="4380" y="3595"/>
                      <a:pt x="3770" y="4296"/>
                      <a:pt x="3069" y="4905"/>
                    </a:cubicBezTo>
                    <a:cubicBezTo>
                      <a:pt x="2978" y="4996"/>
                      <a:pt x="2978" y="5080"/>
                      <a:pt x="2894" y="5172"/>
                    </a:cubicBezTo>
                    <a:cubicBezTo>
                      <a:pt x="2544" y="5080"/>
                      <a:pt x="2277" y="5080"/>
                      <a:pt x="1927" y="4996"/>
                    </a:cubicBezTo>
                    <a:cubicBezTo>
                      <a:pt x="1668" y="4646"/>
                      <a:pt x="1317" y="4296"/>
                      <a:pt x="1051" y="3854"/>
                    </a:cubicBezTo>
                    <a:cubicBezTo>
                      <a:pt x="792" y="3420"/>
                      <a:pt x="526" y="2978"/>
                      <a:pt x="350" y="2544"/>
                    </a:cubicBezTo>
                    <a:cubicBezTo>
                      <a:pt x="266" y="2369"/>
                      <a:pt x="175" y="2102"/>
                      <a:pt x="175" y="1843"/>
                    </a:cubicBezTo>
                    <a:cubicBezTo>
                      <a:pt x="175" y="1668"/>
                      <a:pt x="266" y="1402"/>
                      <a:pt x="441" y="1226"/>
                    </a:cubicBezTo>
                    <a:cubicBezTo>
                      <a:pt x="617" y="1051"/>
                      <a:pt x="792" y="967"/>
                      <a:pt x="967" y="792"/>
                    </a:cubicBezTo>
                    <a:cubicBezTo>
                      <a:pt x="1142" y="701"/>
                      <a:pt x="1402" y="526"/>
                      <a:pt x="1577" y="441"/>
                    </a:cubicBezTo>
                    <a:cubicBezTo>
                      <a:pt x="1668" y="350"/>
                      <a:pt x="1752" y="266"/>
                      <a:pt x="1927" y="266"/>
                    </a:cubicBezTo>
                    <a:cubicBezTo>
                      <a:pt x="1957" y="236"/>
                      <a:pt x="1987" y="226"/>
                      <a:pt x="2016" y="226"/>
                    </a:cubicBezTo>
                    <a:cubicBezTo>
                      <a:pt x="2075" y="226"/>
                      <a:pt x="2133" y="266"/>
                      <a:pt x="2193" y="266"/>
                    </a:cubicBezTo>
                    <a:cubicBezTo>
                      <a:pt x="2369" y="350"/>
                      <a:pt x="2453" y="441"/>
                      <a:pt x="2628" y="441"/>
                    </a:cubicBezTo>
                    <a:cubicBezTo>
                      <a:pt x="2803" y="350"/>
                      <a:pt x="2894" y="175"/>
                      <a:pt x="3069" y="91"/>
                    </a:cubicBezTo>
                    <a:cubicBezTo>
                      <a:pt x="3094" y="78"/>
                      <a:pt x="3121" y="72"/>
                      <a:pt x="3149" y="72"/>
                    </a:cubicBezTo>
                    <a:cubicBezTo>
                      <a:pt x="3317" y="72"/>
                      <a:pt x="3529" y="278"/>
                      <a:pt x="3679" y="350"/>
                    </a:cubicBezTo>
                    <a:lnTo>
                      <a:pt x="3504" y="175"/>
                    </a:lnTo>
                    <a:cubicBezTo>
                      <a:pt x="3420" y="91"/>
                      <a:pt x="3244" y="0"/>
                      <a:pt x="3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>
                <a:extLst>
                  <a:ext uri="{FF2B5EF4-FFF2-40B4-BE49-F238E27FC236}">
                    <a16:creationId xmlns:a16="http://schemas.microsoft.com/office/drawing/2014/main" id="{8EDF13EB-A800-D4D1-BA46-610F79217E35}"/>
                  </a:ext>
                </a:extLst>
              </p:cNvPr>
              <p:cNvSpPr/>
              <p:nvPr/>
            </p:nvSpPr>
            <p:spPr>
              <a:xfrm>
                <a:off x="7743793" y="3678648"/>
                <a:ext cx="32644" cy="22839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680" extrusionOk="0">
                    <a:moveTo>
                      <a:pt x="526" y="1"/>
                    </a:moveTo>
                    <a:cubicBezTo>
                      <a:pt x="0" y="1227"/>
                      <a:pt x="0" y="2453"/>
                      <a:pt x="351" y="3679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>
                <a:extLst>
                  <a:ext uri="{FF2B5EF4-FFF2-40B4-BE49-F238E27FC236}">
                    <a16:creationId xmlns:a16="http://schemas.microsoft.com/office/drawing/2014/main" id="{5E8D1AAC-D09D-1069-55DB-35A7D1BB7239}"/>
                  </a:ext>
                </a:extLst>
              </p:cNvPr>
              <p:cNvSpPr/>
              <p:nvPr/>
            </p:nvSpPr>
            <p:spPr>
              <a:xfrm>
                <a:off x="7743793" y="3678648"/>
                <a:ext cx="32644" cy="23087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0" extrusionOk="0">
                    <a:moveTo>
                      <a:pt x="442" y="1"/>
                    </a:moveTo>
                    <a:cubicBezTo>
                      <a:pt x="91" y="968"/>
                      <a:pt x="0" y="1928"/>
                      <a:pt x="91" y="2895"/>
                    </a:cubicBezTo>
                    <a:cubicBezTo>
                      <a:pt x="175" y="3154"/>
                      <a:pt x="175" y="3420"/>
                      <a:pt x="267" y="3679"/>
                    </a:cubicBezTo>
                    <a:cubicBezTo>
                      <a:pt x="267" y="3710"/>
                      <a:pt x="276" y="3720"/>
                      <a:pt x="288" y="3720"/>
                    </a:cubicBezTo>
                    <a:cubicBezTo>
                      <a:pt x="313" y="3720"/>
                      <a:pt x="351" y="3679"/>
                      <a:pt x="351" y="3679"/>
                    </a:cubicBezTo>
                    <a:cubicBezTo>
                      <a:pt x="91" y="2719"/>
                      <a:pt x="91" y="1752"/>
                      <a:pt x="267" y="79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>
                <a:extLst>
                  <a:ext uri="{FF2B5EF4-FFF2-40B4-BE49-F238E27FC236}">
                    <a16:creationId xmlns:a16="http://schemas.microsoft.com/office/drawing/2014/main" id="{ACAA7D33-CA26-732D-E83D-FF8C1A7502E6}"/>
                  </a:ext>
                </a:extLst>
              </p:cNvPr>
              <p:cNvSpPr/>
              <p:nvPr/>
            </p:nvSpPr>
            <p:spPr>
              <a:xfrm>
                <a:off x="7695074" y="3765596"/>
                <a:ext cx="70500" cy="1414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877"/>
                      <a:pt x="526" y="1669"/>
                      <a:pt x="1136" y="22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>
                <a:extLst>
                  <a:ext uri="{FF2B5EF4-FFF2-40B4-BE49-F238E27FC236}">
                    <a16:creationId xmlns:a16="http://schemas.microsoft.com/office/drawing/2014/main" id="{7B2DDF0E-FF38-52CA-EBB0-AD5ECB9A7B77}"/>
                  </a:ext>
                </a:extLst>
              </p:cNvPr>
              <p:cNvSpPr/>
              <p:nvPr/>
            </p:nvSpPr>
            <p:spPr>
              <a:xfrm>
                <a:off x="7689427" y="3765596"/>
                <a:ext cx="76148" cy="1439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2319" extrusionOk="0">
                    <a:moveTo>
                      <a:pt x="91" y="1"/>
                    </a:moveTo>
                    <a:cubicBezTo>
                      <a:pt x="91" y="1"/>
                      <a:pt x="0" y="1"/>
                      <a:pt x="0" y="92"/>
                    </a:cubicBezTo>
                    <a:cubicBezTo>
                      <a:pt x="176" y="877"/>
                      <a:pt x="617" y="1669"/>
                      <a:pt x="1143" y="2278"/>
                    </a:cubicBezTo>
                    <a:cubicBezTo>
                      <a:pt x="1171" y="2309"/>
                      <a:pt x="1189" y="2319"/>
                      <a:pt x="1202" y="2319"/>
                    </a:cubicBezTo>
                    <a:cubicBezTo>
                      <a:pt x="1227" y="2319"/>
                      <a:pt x="1227" y="2278"/>
                      <a:pt x="1227" y="2278"/>
                    </a:cubicBezTo>
                    <a:cubicBezTo>
                      <a:pt x="617" y="1669"/>
                      <a:pt x="267" y="877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>
                <a:extLst>
                  <a:ext uri="{FF2B5EF4-FFF2-40B4-BE49-F238E27FC236}">
                    <a16:creationId xmlns:a16="http://schemas.microsoft.com/office/drawing/2014/main" id="{6299EC92-DBA6-0F1B-E66B-8585E487C050}"/>
                  </a:ext>
                </a:extLst>
              </p:cNvPr>
              <p:cNvSpPr/>
              <p:nvPr/>
            </p:nvSpPr>
            <p:spPr>
              <a:xfrm>
                <a:off x="7765514" y="3738661"/>
                <a:ext cx="60074" cy="16837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713" extrusionOk="0">
                    <a:moveTo>
                      <a:pt x="968" y="1"/>
                    </a:moveTo>
                    <a:lnTo>
                      <a:pt x="968" y="1"/>
                    </a:lnTo>
                    <a:cubicBezTo>
                      <a:pt x="442" y="785"/>
                      <a:pt x="92" y="1752"/>
                      <a:pt x="1" y="2712"/>
                    </a:cubicBez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>
                <a:extLst>
                  <a:ext uri="{FF2B5EF4-FFF2-40B4-BE49-F238E27FC236}">
                    <a16:creationId xmlns:a16="http://schemas.microsoft.com/office/drawing/2014/main" id="{AFE02CDD-9A01-C50F-75E4-5B8977E7151F}"/>
                  </a:ext>
                </a:extLst>
              </p:cNvPr>
              <p:cNvSpPr/>
              <p:nvPr/>
            </p:nvSpPr>
            <p:spPr>
              <a:xfrm>
                <a:off x="7760301" y="3736179"/>
                <a:ext cx="70500" cy="17507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821" extrusionOk="0">
                    <a:moveTo>
                      <a:pt x="1073" y="0"/>
                    </a:moveTo>
                    <a:cubicBezTo>
                      <a:pt x="1061" y="0"/>
                      <a:pt x="1052" y="10"/>
                      <a:pt x="1052" y="41"/>
                    </a:cubicBezTo>
                    <a:cubicBezTo>
                      <a:pt x="526" y="825"/>
                      <a:pt x="176" y="1792"/>
                      <a:pt x="1" y="2752"/>
                    </a:cubicBezTo>
                    <a:cubicBezTo>
                      <a:pt x="1" y="2798"/>
                      <a:pt x="22" y="2821"/>
                      <a:pt x="43" y="2821"/>
                    </a:cubicBezTo>
                    <a:cubicBezTo>
                      <a:pt x="64" y="2821"/>
                      <a:pt x="85" y="2798"/>
                      <a:pt x="85" y="2752"/>
                    </a:cubicBezTo>
                    <a:cubicBezTo>
                      <a:pt x="260" y="1792"/>
                      <a:pt x="610" y="825"/>
                      <a:pt x="1136" y="41"/>
                    </a:cubicBezTo>
                    <a:cubicBezTo>
                      <a:pt x="1136" y="41"/>
                      <a:pt x="1098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>
                <a:extLst>
                  <a:ext uri="{FF2B5EF4-FFF2-40B4-BE49-F238E27FC236}">
                    <a16:creationId xmlns:a16="http://schemas.microsoft.com/office/drawing/2014/main" id="{5161303D-BF5E-04FD-3DE4-E80F3BA6FF4B}"/>
                  </a:ext>
                </a:extLst>
              </p:cNvPr>
              <p:cNvSpPr/>
              <p:nvPr/>
            </p:nvSpPr>
            <p:spPr>
              <a:xfrm>
                <a:off x="7651570" y="3879975"/>
                <a:ext cx="201012" cy="176568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2845" extrusionOk="0">
                    <a:moveTo>
                      <a:pt x="1601" y="1"/>
                    </a:moveTo>
                    <a:cubicBezTo>
                      <a:pt x="1127" y="1"/>
                      <a:pt x="641" y="235"/>
                      <a:pt x="351" y="702"/>
                    </a:cubicBezTo>
                    <a:cubicBezTo>
                      <a:pt x="1" y="1402"/>
                      <a:pt x="176" y="2187"/>
                      <a:pt x="877" y="2629"/>
                    </a:cubicBezTo>
                    <a:cubicBezTo>
                      <a:pt x="1085" y="2777"/>
                      <a:pt x="1324" y="2845"/>
                      <a:pt x="1566" y="2845"/>
                    </a:cubicBezTo>
                    <a:cubicBezTo>
                      <a:pt x="2034" y="2845"/>
                      <a:pt x="2513" y="2593"/>
                      <a:pt x="2804" y="2187"/>
                    </a:cubicBezTo>
                    <a:cubicBezTo>
                      <a:pt x="3238" y="1487"/>
                      <a:pt x="2979" y="611"/>
                      <a:pt x="2278" y="176"/>
                    </a:cubicBezTo>
                    <a:cubicBezTo>
                      <a:pt x="2073" y="59"/>
                      <a:pt x="1838" y="1"/>
                      <a:pt x="1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>
                <a:extLst>
                  <a:ext uri="{FF2B5EF4-FFF2-40B4-BE49-F238E27FC236}">
                    <a16:creationId xmlns:a16="http://schemas.microsoft.com/office/drawing/2014/main" id="{00B46844-955C-2859-2A61-E359E208D379}"/>
                  </a:ext>
                </a:extLst>
              </p:cNvPr>
              <p:cNvSpPr/>
              <p:nvPr/>
            </p:nvSpPr>
            <p:spPr>
              <a:xfrm>
                <a:off x="7662430" y="3879975"/>
                <a:ext cx="179229" cy="17923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888" extrusionOk="0">
                    <a:moveTo>
                      <a:pt x="1402" y="1"/>
                    </a:moveTo>
                    <a:cubicBezTo>
                      <a:pt x="961" y="1"/>
                      <a:pt x="435" y="260"/>
                      <a:pt x="176" y="702"/>
                    </a:cubicBezTo>
                    <a:cubicBezTo>
                      <a:pt x="85" y="877"/>
                      <a:pt x="1" y="1136"/>
                      <a:pt x="1" y="1402"/>
                    </a:cubicBezTo>
                    <a:cubicBezTo>
                      <a:pt x="1" y="1136"/>
                      <a:pt x="85" y="961"/>
                      <a:pt x="260" y="702"/>
                    </a:cubicBezTo>
                    <a:cubicBezTo>
                      <a:pt x="526" y="260"/>
                      <a:pt x="961" y="1"/>
                      <a:pt x="1402" y="1"/>
                    </a:cubicBezTo>
                    <a:close/>
                    <a:moveTo>
                      <a:pt x="1403" y="1"/>
                    </a:moveTo>
                    <a:cubicBezTo>
                      <a:pt x="1662" y="1"/>
                      <a:pt x="1928" y="85"/>
                      <a:pt x="2103" y="260"/>
                    </a:cubicBezTo>
                    <a:cubicBezTo>
                      <a:pt x="2538" y="527"/>
                      <a:pt x="2804" y="961"/>
                      <a:pt x="2804" y="1402"/>
                    </a:cubicBezTo>
                    <a:cubicBezTo>
                      <a:pt x="2804" y="1662"/>
                      <a:pt x="2713" y="1928"/>
                      <a:pt x="2629" y="2103"/>
                    </a:cubicBezTo>
                    <a:cubicBezTo>
                      <a:pt x="2362" y="2538"/>
                      <a:pt x="1837" y="2804"/>
                      <a:pt x="1402" y="2804"/>
                    </a:cubicBezTo>
                    <a:cubicBezTo>
                      <a:pt x="1136" y="2804"/>
                      <a:pt x="961" y="2713"/>
                      <a:pt x="702" y="2629"/>
                    </a:cubicBezTo>
                    <a:lnTo>
                      <a:pt x="702" y="2629"/>
                    </a:lnTo>
                    <a:cubicBezTo>
                      <a:pt x="877" y="2804"/>
                      <a:pt x="1136" y="2888"/>
                      <a:pt x="1402" y="2888"/>
                    </a:cubicBezTo>
                    <a:cubicBezTo>
                      <a:pt x="1928" y="2888"/>
                      <a:pt x="2362" y="2629"/>
                      <a:pt x="2629" y="2187"/>
                    </a:cubicBezTo>
                    <a:cubicBezTo>
                      <a:pt x="2804" y="1928"/>
                      <a:pt x="2888" y="1662"/>
                      <a:pt x="2888" y="1402"/>
                    </a:cubicBezTo>
                    <a:cubicBezTo>
                      <a:pt x="2888" y="961"/>
                      <a:pt x="2629" y="435"/>
                      <a:pt x="2187" y="176"/>
                    </a:cubicBezTo>
                    <a:cubicBezTo>
                      <a:pt x="1928" y="85"/>
                      <a:pt x="1662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4">
              <a:extLst>
                <a:ext uri="{FF2B5EF4-FFF2-40B4-BE49-F238E27FC236}">
                  <a16:creationId xmlns:a16="http://schemas.microsoft.com/office/drawing/2014/main" id="{57DF7487-83EC-A65D-D8AF-48C6B521B299}"/>
                </a:ext>
              </a:extLst>
            </p:cNvPr>
            <p:cNvGrpSpPr/>
            <p:nvPr/>
          </p:nvGrpSpPr>
          <p:grpSpPr>
            <a:xfrm rot="-2466702">
              <a:off x="8125182" y="659182"/>
              <a:ext cx="296249" cy="289137"/>
              <a:chOff x="7401525" y="3591700"/>
              <a:chExt cx="728469" cy="710981"/>
            </a:xfrm>
          </p:grpSpPr>
          <p:sp>
            <p:nvSpPr>
              <p:cNvPr id="306" name="Google Shape;306;p34">
                <a:extLst>
                  <a:ext uri="{FF2B5EF4-FFF2-40B4-BE49-F238E27FC236}">
                    <a16:creationId xmlns:a16="http://schemas.microsoft.com/office/drawing/2014/main" id="{0171547B-C3F8-7DB6-376B-DA842713CB39}"/>
                  </a:ext>
                </a:extLst>
              </p:cNvPr>
              <p:cNvSpPr/>
              <p:nvPr/>
            </p:nvSpPr>
            <p:spPr>
              <a:xfrm>
                <a:off x="7809019" y="3754735"/>
                <a:ext cx="320974" cy="288404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4647" extrusionOk="0">
                    <a:moveTo>
                      <a:pt x="2803" y="1"/>
                    </a:moveTo>
                    <a:cubicBezTo>
                      <a:pt x="2278" y="1"/>
                      <a:pt x="1843" y="351"/>
                      <a:pt x="1493" y="702"/>
                    </a:cubicBezTo>
                    <a:cubicBezTo>
                      <a:pt x="876" y="1318"/>
                      <a:pt x="351" y="2019"/>
                      <a:pt x="0" y="2720"/>
                    </a:cubicBezTo>
                    <a:lnTo>
                      <a:pt x="91" y="3680"/>
                    </a:lnTo>
                    <a:cubicBezTo>
                      <a:pt x="967" y="4205"/>
                      <a:pt x="1843" y="4556"/>
                      <a:pt x="2894" y="4647"/>
                    </a:cubicBezTo>
                    <a:cubicBezTo>
                      <a:pt x="3245" y="4647"/>
                      <a:pt x="3595" y="4647"/>
                      <a:pt x="3854" y="4472"/>
                    </a:cubicBezTo>
                    <a:cubicBezTo>
                      <a:pt x="4471" y="4121"/>
                      <a:pt x="4821" y="3420"/>
                      <a:pt x="4997" y="2804"/>
                    </a:cubicBezTo>
                    <a:cubicBezTo>
                      <a:pt x="5081" y="2629"/>
                      <a:pt x="5172" y="2369"/>
                      <a:pt x="5081" y="2278"/>
                    </a:cubicBezTo>
                    <a:cubicBezTo>
                      <a:pt x="4906" y="2103"/>
                      <a:pt x="4646" y="2019"/>
                      <a:pt x="4555" y="1844"/>
                    </a:cubicBezTo>
                    <a:cubicBezTo>
                      <a:pt x="4555" y="1669"/>
                      <a:pt x="4646" y="1493"/>
                      <a:pt x="4646" y="1318"/>
                    </a:cubicBezTo>
                    <a:cubicBezTo>
                      <a:pt x="4646" y="1227"/>
                      <a:pt x="4555" y="1143"/>
                      <a:pt x="4471" y="1052"/>
                    </a:cubicBezTo>
                    <a:cubicBezTo>
                      <a:pt x="4296" y="968"/>
                      <a:pt x="4030" y="793"/>
                      <a:pt x="3854" y="617"/>
                    </a:cubicBezTo>
                    <a:cubicBezTo>
                      <a:pt x="3595" y="351"/>
                      <a:pt x="3245" y="92"/>
                      <a:pt x="2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>
                <a:extLst>
                  <a:ext uri="{FF2B5EF4-FFF2-40B4-BE49-F238E27FC236}">
                    <a16:creationId xmlns:a16="http://schemas.microsoft.com/office/drawing/2014/main" id="{A496A9DD-36B5-A6B4-323F-F8F44535F4F9}"/>
                  </a:ext>
                </a:extLst>
              </p:cNvPr>
              <p:cNvSpPr/>
              <p:nvPr/>
            </p:nvSpPr>
            <p:spPr>
              <a:xfrm>
                <a:off x="7803806" y="3754115"/>
                <a:ext cx="326187" cy="28902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657" extrusionOk="0">
                    <a:moveTo>
                      <a:pt x="2831" y="64"/>
                    </a:moveTo>
                    <a:cubicBezTo>
                      <a:pt x="2909" y="64"/>
                      <a:pt x="2986" y="75"/>
                      <a:pt x="3063" y="102"/>
                    </a:cubicBezTo>
                    <a:cubicBezTo>
                      <a:pt x="3329" y="186"/>
                      <a:pt x="3588" y="277"/>
                      <a:pt x="3763" y="452"/>
                    </a:cubicBezTo>
                    <a:cubicBezTo>
                      <a:pt x="4030" y="627"/>
                      <a:pt x="4205" y="887"/>
                      <a:pt x="4464" y="1062"/>
                    </a:cubicBezTo>
                    <a:cubicBezTo>
                      <a:pt x="4555" y="1153"/>
                      <a:pt x="4639" y="1237"/>
                      <a:pt x="4730" y="1412"/>
                    </a:cubicBezTo>
                    <a:cubicBezTo>
                      <a:pt x="4730" y="1503"/>
                      <a:pt x="4639" y="1587"/>
                      <a:pt x="4639" y="1763"/>
                    </a:cubicBezTo>
                    <a:cubicBezTo>
                      <a:pt x="4555" y="1938"/>
                      <a:pt x="4730" y="2029"/>
                      <a:pt x="4905" y="2113"/>
                    </a:cubicBezTo>
                    <a:cubicBezTo>
                      <a:pt x="4990" y="2204"/>
                      <a:pt x="5081" y="2204"/>
                      <a:pt x="5165" y="2379"/>
                    </a:cubicBezTo>
                    <a:cubicBezTo>
                      <a:pt x="5165" y="2463"/>
                      <a:pt x="5165" y="2639"/>
                      <a:pt x="5081" y="2730"/>
                    </a:cubicBezTo>
                    <a:cubicBezTo>
                      <a:pt x="4905" y="3164"/>
                      <a:pt x="4730" y="3690"/>
                      <a:pt x="4464" y="4040"/>
                    </a:cubicBezTo>
                    <a:cubicBezTo>
                      <a:pt x="4289" y="4215"/>
                      <a:pt x="4114" y="4390"/>
                      <a:pt x="3938" y="4482"/>
                    </a:cubicBezTo>
                    <a:cubicBezTo>
                      <a:pt x="3679" y="4566"/>
                      <a:pt x="3329" y="4566"/>
                      <a:pt x="3063" y="4566"/>
                    </a:cubicBezTo>
                    <a:cubicBezTo>
                      <a:pt x="2453" y="4566"/>
                      <a:pt x="1927" y="4482"/>
                      <a:pt x="1402" y="4215"/>
                    </a:cubicBezTo>
                    <a:cubicBezTo>
                      <a:pt x="1135" y="4131"/>
                      <a:pt x="876" y="4040"/>
                      <a:pt x="610" y="3865"/>
                    </a:cubicBezTo>
                    <a:cubicBezTo>
                      <a:pt x="526" y="3865"/>
                      <a:pt x="526" y="3781"/>
                      <a:pt x="435" y="3781"/>
                    </a:cubicBezTo>
                    <a:cubicBezTo>
                      <a:pt x="435" y="3781"/>
                      <a:pt x="351" y="3781"/>
                      <a:pt x="351" y="3690"/>
                    </a:cubicBezTo>
                    <a:lnTo>
                      <a:pt x="260" y="3690"/>
                    </a:lnTo>
                    <a:lnTo>
                      <a:pt x="260" y="3606"/>
                    </a:lnTo>
                    <a:cubicBezTo>
                      <a:pt x="175" y="3339"/>
                      <a:pt x="175" y="3080"/>
                      <a:pt x="84" y="2814"/>
                    </a:cubicBezTo>
                    <a:lnTo>
                      <a:pt x="84" y="2730"/>
                    </a:lnTo>
                    <a:cubicBezTo>
                      <a:pt x="351" y="2288"/>
                      <a:pt x="701" y="1763"/>
                      <a:pt x="1051" y="1328"/>
                    </a:cubicBezTo>
                    <a:cubicBezTo>
                      <a:pt x="1227" y="1153"/>
                      <a:pt x="1402" y="887"/>
                      <a:pt x="1661" y="712"/>
                    </a:cubicBezTo>
                    <a:cubicBezTo>
                      <a:pt x="1836" y="536"/>
                      <a:pt x="2011" y="361"/>
                      <a:pt x="2278" y="186"/>
                    </a:cubicBezTo>
                    <a:cubicBezTo>
                      <a:pt x="2460" y="127"/>
                      <a:pt x="2647" y="64"/>
                      <a:pt x="2831" y="64"/>
                    </a:cubicBezTo>
                    <a:close/>
                    <a:moveTo>
                      <a:pt x="2845" y="0"/>
                    </a:moveTo>
                    <a:cubicBezTo>
                      <a:pt x="2801" y="0"/>
                      <a:pt x="2757" y="4"/>
                      <a:pt x="2712" y="11"/>
                    </a:cubicBezTo>
                    <a:cubicBezTo>
                      <a:pt x="2102" y="102"/>
                      <a:pt x="1752" y="536"/>
                      <a:pt x="1402" y="887"/>
                    </a:cubicBezTo>
                    <a:cubicBezTo>
                      <a:pt x="960" y="1328"/>
                      <a:pt x="610" y="1854"/>
                      <a:pt x="260" y="2379"/>
                    </a:cubicBezTo>
                    <a:cubicBezTo>
                      <a:pt x="175" y="2463"/>
                      <a:pt x="84" y="2555"/>
                      <a:pt x="0" y="2730"/>
                    </a:cubicBezTo>
                    <a:cubicBezTo>
                      <a:pt x="84" y="2989"/>
                      <a:pt x="84" y="3255"/>
                      <a:pt x="175" y="3515"/>
                    </a:cubicBezTo>
                    <a:lnTo>
                      <a:pt x="175" y="3690"/>
                    </a:lnTo>
                    <a:lnTo>
                      <a:pt x="260" y="3781"/>
                    </a:lnTo>
                    <a:cubicBezTo>
                      <a:pt x="526" y="3865"/>
                      <a:pt x="785" y="4040"/>
                      <a:pt x="1051" y="4131"/>
                    </a:cubicBezTo>
                    <a:cubicBezTo>
                      <a:pt x="1577" y="4390"/>
                      <a:pt x="2187" y="4566"/>
                      <a:pt x="2712" y="4657"/>
                    </a:cubicBezTo>
                    <a:cubicBezTo>
                      <a:pt x="3238" y="4657"/>
                      <a:pt x="3854" y="4657"/>
                      <a:pt x="4289" y="4306"/>
                    </a:cubicBezTo>
                    <a:cubicBezTo>
                      <a:pt x="4639" y="3956"/>
                      <a:pt x="4905" y="3515"/>
                      <a:pt x="5081" y="3080"/>
                    </a:cubicBezTo>
                    <a:cubicBezTo>
                      <a:pt x="5081" y="2905"/>
                      <a:pt x="5165" y="2814"/>
                      <a:pt x="5165" y="2730"/>
                    </a:cubicBezTo>
                    <a:cubicBezTo>
                      <a:pt x="5256" y="2555"/>
                      <a:pt x="5256" y="2463"/>
                      <a:pt x="5256" y="2379"/>
                    </a:cubicBezTo>
                    <a:cubicBezTo>
                      <a:pt x="5165" y="2113"/>
                      <a:pt x="4905" y="2113"/>
                      <a:pt x="4730" y="1938"/>
                    </a:cubicBezTo>
                    <a:cubicBezTo>
                      <a:pt x="4555" y="1763"/>
                      <a:pt x="4814" y="1503"/>
                      <a:pt x="4730" y="1237"/>
                    </a:cubicBezTo>
                    <a:lnTo>
                      <a:pt x="4464" y="978"/>
                    </a:lnTo>
                    <a:cubicBezTo>
                      <a:pt x="4380" y="887"/>
                      <a:pt x="4205" y="803"/>
                      <a:pt x="4114" y="712"/>
                    </a:cubicBezTo>
                    <a:cubicBezTo>
                      <a:pt x="3716" y="391"/>
                      <a:pt x="3313" y="0"/>
                      <a:pt x="2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>
                <a:extLst>
                  <a:ext uri="{FF2B5EF4-FFF2-40B4-BE49-F238E27FC236}">
                    <a16:creationId xmlns:a16="http://schemas.microsoft.com/office/drawing/2014/main" id="{EF209C9C-C6D5-E505-04A2-7E98FB840225}"/>
                  </a:ext>
                </a:extLst>
              </p:cNvPr>
              <p:cNvSpPr/>
              <p:nvPr/>
            </p:nvSpPr>
            <p:spPr>
              <a:xfrm>
                <a:off x="7814667" y="3895304"/>
                <a:ext cx="217520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981" extrusionOk="0">
                    <a:moveTo>
                      <a:pt x="3145" y="1"/>
                    </a:moveTo>
                    <a:cubicBezTo>
                      <a:pt x="2040" y="1"/>
                      <a:pt x="949" y="348"/>
                      <a:pt x="0" y="980"/>
                    </a:cubicBezTo>
                    <a:lnTo>
                      <a:pt x="3504" y="13"/>
                    </a:lnTo>
                    <a:cubicBezTo>
                      <a:pt x="3384" y="5"/>
                      <a:pt x="3265" y="1"/>
                      <a:pt x="3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>
                <a:extLst>
                  <a:ext uri="{FF2B5EF4-FFF2-40B4-BE49-F238E27FC236}">
                    <a16:creationId xmlns:a16="http://schemas.microsoft.com/office/drawing/2014/main" id="{A9EE6187-B01D-C9E1-F6C7-2D9D112DE683}"/>
                  </a:ext>
                </a:extLst>
              </p:cNvPr>
              <p:cNvSpPr/>
              <p:nvPr/>
            </p:nvSpPr>
            <p:spPr>
              <a:xfrm>
                <a:off x="7809019" y="3890898"/>
                <a:ext cx="228381" cy="6529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1052" extrusionOk="0">
                    <a:moveTo>
                      <a:pt x="3595" y="0"/>
                    </a:moveTo>
                    <a:cubicBezTo>
                      <a:pt x="2628" y="0"/>
                      <a:pt x="1668" y="175"/>
                      <a:pt x="792" y="610"/>
                    </a:cubicBezTo>
                    <a:cubicBezTo>
                      <a:pt x="526" y="701"/>
                      <a:pt x="267" y="785"/>
                      <a:pt x="91" y="960"/>
                    </a:cubicBezTo>
                    <a:cubicBezTo>
                      <a:pt x="0" y="960"/>
                      <a:pt x="91" y="1051"/>
                      <a:pt x="91" y="1051"/>
                    </a:cubicBezTo>
                    <a:cubicBezTo>
                      <a:pt x="876" y="526"/>
                      <a:pt x="1843" y="175"/>
                      <a:pt x="2803" y="84"/>
                    </a:cubicBezTo>
                    <a:lnTo>
                      <a:pt x="3595" y="84"/>
                    </a:lnTo>
                    <a:cubicBezTo>
                      <a:pt x="3679" y="84"/>
                      <a:pt x="3679" y="0"/>
                      <a:pt x="3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>
                <a:extLst>
                  <a:ext uri="{FF2B5EF4-FFF2-40B4-BE49-F238E27FC236}">
                    <a16:creationId xmlns:a16="http://schemas.microsoft.com/office/drawing/2014/main" id="{BE94A02F-49ED-D25A-E60D-443730F6D467}"/>
                  </a:ext>
                </a:extLst>
              </p:cNvPr>
              <p:cNvSpPr/>
              <p:nvPr/>
            </p:nvSpPr>
            <p:spPr>
              <a:xfrm>
                <a:off x="7814667" y="3841745"/>
                <a:ext cx="108791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844" extrusionOk="0">
                    <a:moveTo>
                      <a:pt x="1752" y="0"/>
                    </a:moveTo>
                    <a:lnTo>
                      <a:pt x="1752" y="0"/>
                    </a:lnTo>
                    <a:cubicBezTo>
                      <a:pt x="1052" y="442"/>
                      <a:pt x="435" y="1051"/>
                      <a:pt x="0" y="1843"/>
                    </a:cubicBez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>
                <a:extLst>
                  <a:ext uri="{FF2B5EF4-FFF2-40B4-BE49-F238E27FC236}">
                    <a16:creationId xmlns:a16="http://schemas.microsoft.com/office/drawing/2014/main" id="{5D00904C-5183-B91B-38B1-978C15552CB5}"/>
                  </a:ext>
                </a:extLst>
              </p:cNvPr>
              <p:cNvSpPr/>
              <p:nvPr/>
            </p:nvSpPr>
            <p:spPr>
              <a:xfrm>
                <a:off x="7809019" y="3841745"/>
                <a:ext cx="119652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844" extrusionOk="0">
                    <a:moveTo>
                      <a:pt x="1843" y="0"/>
                    </a:moveTo>
                    <a:cubicBezTo>
                      <a:pt x="1143" y="442"/>
                      <a:pt x="442" y="1051"/>
                      <a:pt x="91" y="1752"/>
                    </a:cubicBezTo>
                    <a:cubicBezTo>
                      <a:pt x="0" y="1843"/>
                      <a:pt x="91" y="1843"/>
                      <a:pt x="91" y="1843"/>
                    </a:cubicBezTo>
                    <a:cubicBezTo>
                      <a:pt x="526" y="1051"/>
                      <a:pt x="1143" y="442"/>
                      <a:pt x="1927" y="91"/>
                    </a:cubicBezTo>
                    <a:cubicBezTo>
                      <a:pt x="1927" y="0"/>
                      <a:pt x="192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>
                <a:extLst>
                  <a:ext uri="{FF2B5EF4-FFF2-40B4-BE49-F238E27FC236}">
                    <a16:creationId xmlns:a16="http://schemas.microsoft.com/office/drawing/2014/main" id="{EEC559D3-BAA5-F0A0-254A-1D58A25CC7E6}"/>
                  </a:ext>
                </a:extLst>
              </p:cNvPr>
              <p:cNvSpPr/>
              <p:nvPr/>
            </p:nvSpPr>
            <p:spPr>
              <a:xfrm>
                <a:off x="7814667" y="3948491"/>
                <a:ext cx="17922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8" extrusionOk="0">
                    <a:moveTo>
                      <a:pt x="1303" y="1"/>
                    </a:moveTo>
                    <a:cubicBezTo>
                      <a:pt x="868" y="1"/>
                      <a:pt x="434" y="44"/>
                      <a:pt x="0" y="123"/>
                    </a:cubicBezTo>
                    <a:lnTo>
                      <a:pt x="2888" y="207"/>
                    </a:lnTo>
                    <a:cubicBezTo>
                      <a:pt x="2361" y="65"/>
                      <a:pt x="1832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>
                <a:extLst>
                  <a:ext uri="{FF2B5EF4-FFF2-40B4-BE49-F238E27FC236}">
                    <a16:creationId xmlns:a16="http://schemas.microsoft.com/office/drawing/2014/main" id="{1C76D8B0-82AB-89C4-F98A-74731FFD5B09}"/>
                  </a:ext>
                </a:extLst>
              </p:cNvPr>
              <p:cNvSpPr/>
              <p:nvPr/>
            </p:nvSpPr>
            <p:spPr>
              <a:xfrm>
                <a:off x="7809019" y="3944829"/>
                <a:ext cx="190524" cy="2221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8" extrusionOk="0">
                    <a:moveTo>
                      <a:pt x="1106" y="1"/>
                    </a:moveTo>
                    <a:cubicBezTo>
                      <a:pt x="768" y="1"/>
                      <a:pt x="429" y="30"/>
                      <a:pt x="91" y="91"/>
                    </a:cubicBezTo>
                    <a:cubicBezTo>
                      <a:pt x="0" y="91"/>
                      <a:pt x="91" y="182"/>
                      <a:pt x="91" y="182"/>
                    </a:cubicBezTo>
                    <a:cubicBezTo>
                      <a:pt x="434" y="120"/>
                      <a:pt x="777" y="90"/>
                      <a:pt x="1121" y="90"/>
                    </a:cubicBezTo>
                    <a:cubicBezTo>
                      <a:pt x="1741" y="90"/>
                      <a:pt x="2361" y="186"/>
                      <a:pt x="2979" y="357"/>
                    </a:cubicBezTo>
                    <a:cubicBezTo>
                      <a:pt x="3070" y="357"/>
                      <a:pt x="3070" y="266"/>
                      <a:pt x="2979" y="266"/>
                    </a:cubicBezTo>
                    <a:cubicBezTo>
                      <a:pt x="2356" y="98"/>
                      <a:pt x="1731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>
                <a:extLst>
                  <a:ext uri="{FF2B5EF4-FFF2-40B4-BE49-F238E27FC236}">
                    <a16:creationId xmlns:a16="http://schemas.microsoft.com/office/drawing/2014/main" id="{1A5FDA3B-199F-0512-AC54-AC13298AA6E5}"/>
                  </a:ext>
                </a:extLst>
              </p:cNvPr>
              <p:cNvSpPr/>
              <p:nvPr/>
            </p:nvSpPr>
            <p:spPr>
              <a:xfrm>
                <a:off x="7738579" y="3999567"/>
                <a:ext cx="293606" cy="298893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816" extrusionOk="0">
                    <a:moveTo>
                      <a:pt x="1226" y="1"/>
                    </a:moveTo>
                    <a:lnTo>
                      <a:pt x="351" y="435"/>
                    </a:lnTo>
                    <a:cubicBezTo>
                      <a:pt x="84" y="1402"/>
                      <a:pt x="0" y="2362"/>
                      <a:pt x="259" y="3330"/>
                    </a:cubicBezTo>
                    <a:cubicBezTo>
                      <a:pt x="351" y="3680"/>
                      <a:pt x="526" y="4030"/>
                      <a:pt x="785" y="4290"/>
                    </a:cubicBezTo>
                    <a:cubicBezTo>
                      <a:pt x="1226" y="4731"/>
                      <a:pt x="2011" y="4815"/>
                      <a:pt x="2712" y="4815"/>
                    </a:cubicBezTo>
                    <a:cubicBezTo>
                      <a:pt x="2887" y="4815"/>
                      <a:pt x="3153" y="4815"/>
                      <a:pt x="3238" y="4640"/>
                    </a:cubicBezTo>
                    <a:cubicBezTo>
                      <a:pt x="3329" y="4465"/>
                      <a:pt x="3238" y="4205"/>
                      <a:pt x="3413" y="4114"/>
                    </a:cubicBezTo>
                    <a:cubicBezTo>
                      <a:pt x="3500" y="4072"/>
                      <a:pt x="3611" y="4072"/>
                      <a:pt x="3710" y="4072"/>
                    </a:cubicBezTo>
                    <a:cubicBezTo>
                      <a:pt x="3809" y="4072"/>
                      <a:pt x="3896" y="4072"/>
                      <a:pt x="3938" y="4030"/>
                    </a:cubicBezTo>
                    <a:cubicBezTo>
                      <a:pt x="4029" y="3939"/>
                      <a:pt x="4114" y="3855"/>
                      <a:pt x="4114" y="3764"/>
                    </a:cubicBezTo>
                    <a:cubicBezTo>
                      <a:pt x="4205" y="3505"/>
                      <a:pt x="4289" y="3330"/>
                      <a:pt x="4380" y="3063"/>
                    </a:cubicBezTo>
                    <a:cubicBezTo>
                      <a:pt x="4555" y="2713"/>
                      <a:pt x="4730" y="2278"/>
                      <a:pt x="4639" y="1837"/>
                    </a:cubicBezTo>
                    <a:cubicBezTo>
                      <a:pt x="4464" y="1402"/>
                      <a:pt x="4029" y="1052"/>
                      <a:pt x="3588" y="877"/>
                    </a:cubicBezTo>
                    <a:cubicBezTo>
                      <a:pt x="2803" y="435"/>
                      <a:pt x="2011" y="176"/>
                      <a:pt x="1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>
                <a:extLst>
                  <a:ext uri="{FF2B5EF4-FFF2-40B4-BE49-F238E27FC236}">
                    <a16:creationId xmlns:a16="http://schemas.microsoft.com/office/drawing/2014/main" id="{7F6A37B4-98C2-5EF3-7C13-A42861C7E487}"/>
                  </a:ext>
                </a:extLst>
              </p:cNvPr>
              <p:cNvSpPr/>
              <p:nvPr/>
            </p:nvSpPr>
            <p:spPr>
              <a:xfrm>
                <a:off x="7743793" y="3997085"/>
                <a:ext cx="293606" cy="30559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924" extrusionOk="0">
                    <a:moveTo>
                      <a:pt x="1071" y="46"/>
                    </a:moveTo>
                    <a:cubicBezTo>
                      <a:pt x="1679" y="220"/>
                      <a:pt x="2200" y="393"/>
                      <a:pt x="2803" y="567"/>
                    </a:cubicBezTo>
                    <a:cubicBezTo>
                      <a:pt x="3069" y="651"/>
                      <a:pt x="3329" y="826"/>
                      <a:pt x="3595" y="917"/>
                    </a:cubicBezTo>
                    <a:cubicBezTo>
                      <a:pt x="3770" y="1092"/>
                      <a:pt x="3945" y="1176"/>
                      <a:pt x="4121" y="1351"/>
                    </a:cubicBezTo>
                    <a:cubicBezTo>
                      <a:pt x="4296" y="1527"/>
                      <a:pt x="4471" y="1702"/>
                      <a:pt x="4555" y="1968"/>
                    </a:cubicBezTo>
                    <a:cubicBezTo>
                      <a:pt x="4555" y="2227"/>
                      <a:pt x="4471" y="2578"/>
                      <a:pt x="4380" y="2844"/>
                    </a:cubicBezTo>
                    <a:cubicBezTo>
                      <a:pt x="4296" y="3103"/>
                      <a:pt x="4205" y="3370"/>
                      <a:pt x="4030" y="3720"/>
                    </a:cubicBezTo>
                    <a:cubicBezTo>
                      <a:pt x="4030" y="3804"/>
                      <a:pt x="3945" y="3979"/>
                      <a:pt x="3854" y="4070"/>
                    </a:cubicBezTo>
                    <a:lnTo>
                      <a:pt x="3504" y="4070"/>
                    </a:lnTo>
                    <a:cubicBezTo>
                      <a:pt x="3245" y="4070"/>
                      <a:pt x="3245" y="4245"/>
                      <a:pt x="3154" y="4505"/>
                    </a:cubicBezTo>
                    <a:cubicBezTo>
                      <a:pt x="3154" y="4596"/>
                      <a:pt x="3154" y="4680"/>
                      <a:pt x="3069" y="4771"/>
                    </a:cubicBezTo>
                    <a:cubicBezTo>
                      <a:pt x="2978" y="4855"/>
                      <a:pt x="2803" y="4855"/>
                      <a:pt x="2719" y="4855"/>
                    </a:cubicBezTo>
                    <a:cubicBezTo>
                      <a:pt x="2194" y="4855"/>
                      <a:pt x="1752" y="4771"/>
                      <a:pt x="1318" y="4680"/>
                    </a:cubicBezTo>
                    <a:cubicBezTo>
                      <a:pt x="1051" y="4596"/>
                      <a:pt x="876" y="4421"/>
                      <a:pt x="701" y="4245"/>
                    </a:cubicBezTo>
                    <a:cubicBezTo>
                      <a:pt x="526" y="4070"/>
                      <a:pt x="351" y="3804"/>
                      <a:pt x="267" y="3545"/>
                    </a:cubicBezTo>
                    <a:cubicBezTo>
                      <a:pt x="91" y="3019"/>
                      <a:pt x="91" y="2402"/>
                      <a:pt x="91" y="1793"/>
                    </a:cubicBezTo>
                    <a:cubicBezTo>
                      <a:pt x="91" y="1527"/>
                      <a:pt x="175" y="1176"/>
                      <a:pt x="175" y="917"/>
                    </a:cubicBezTo>
                    <a:cubicBezTo>
                      <a:pt x="175" y="826"/>
                      <a:pt x="267" y="742"/>
                      <a:pt x="267" y="651"/>
                    </a:cubicBezTo>
                    <a:lnTo>
                      <a:pt x="267" y="567"/>
                    </a:lnTo>
                    <a:lnTo>
                      <a:pt x="267" y="475"/>
                    </a:lnTo>
                    <a:lnTo>
                      <a:pt x="351" y="475"/>
                    </a:lnTo>
                    <a:cubicBezTo>
                      <a:pt x="617" y="300"/>
                      <a:pt x="792" y="216"/>
                      <a:pt x="1051" y="125"/>
                    </a:cubicBezTo>
                    <a:cubicBezTo>
                      <a:pt x="1051" y="75"/>
                      <a:pt x="1051" y="55"/>
                      <a:pt x="1071" y="46"/>
                    </a:cubicBezTo>
                    <a:close/>
                    <a:moveTo>
                      <a:pt x="1115" y="0"/>
                    </a:moveTo>
                    <a:cubicBezTo>
                      <a:pt x="1102" y="0"/>
                      <a:pt x="1082" y="11"/>
                      <a:pt x="1051" y="41"/>
                    </a:cubicBezTo>
                    <a:cubicBezTo>
                      <a:pt x="876" y="125"/>
                      <a:pt x="617" y="216"/>
                      <a:pt x="442" y="391"/>
                    </a:cubicBezTo>
                    <a:lnTo>
                      <a:pt x="267" y="391"/>
                    </a:lnTo>
                    <a:cubicBezTo>
                      <a:pt x="267" y="475"/>
                      <a:pt x="267" y="475"/>
                      <a:pt x="175" y="475"/>
                    </a:cubicBezTo>
                    <a:cubicBezTo>
                      <a:pt x="175" y="826"/>
                      <a:pt x="91" y="1092"/>
                      <a:pt x="91" y="1442"/>
                    </a:cubicBezTo>
                    <a:cubicBezTo>
                      <a:pt x="0" y="2052"/>
                      <a:pt x="0" y="2669"/>
                      <a:pt x="175" y="3278"/>
                    </a:cubicBezTo>
                    <a:cubicBezTo>
                      <a:pt x="267" y="3804"/>
                      <a:pt x="526" y="4245"/>
                      <a:pt x="967" y="4596"/>
                    </a:cubicBezTo>
                    <a:cubicBezTo>
                      <a:pt x="1402" y="4771"/>
                      <a:pt x="1927" y="4855"/>
                      <a:pt x="2369" y="4855"/>
                    </a:cubicBezTo>
                    <a:cubicBezTo>
                      <a:pt x="2498" y="4901"/>
                      <a:pt x="2630" y="4923"/>
                      <a:pt x="2751" y="4923"/>
                    </a:cubicBezTo>
                    <a:cubicBezTo>
                      <a:pt x="2872" y="4923"/>
                      <a:pt x="2982" y="4901"/>
                      <a:pt x="3069" y="4855"/>
                    </a:cubicBezTo>
                    <a:cubicBezTo>
                      <a:pt x="3245" y="4680"/>
                      <a:pt x="3245" y="4421"/>
                      <a:pt x="3329" y="4245"/>
                    </a:cubicBezTo>
                    <a:cubicBezTo>
                      <a:pt x="3374" y="4112"/>
                      <a:pt x="3485" y="4090"/>
                      <a:pt x="3606" y="4090"/>
                    </a:cubicBezTo>
                    <a:cubicBezTo>
                      <a:pt x="3668" y="4090"/>
                      <a:pt x="3734" y="4096"/>
                      <a:pt x="3795" y="4096"/>
                    </a:cubicBezTo>
                    <a:cubicBezTo>
                      <a:pt x="3851" y="4096"/>
                      <a:pt x="3903" y="4090"/>
                      <a:pt x="3945" y="4070"/>
                    </a:cubicBezTo>
                    <a:cubicBezTo>
                      <a:pt x="4030" y="3979"/>
                      <a:pt x="4030" y="3895"/>
                      <a:pt x="4121" y="3720"/>
                    </a:cubicBezTo>
                    <a:cubicBezTo>
                      <a:pt x="4121" y="3629"/>
                      <a:pt x="4205" y="3454"/>
                      <a:pt x="4296" y="3278"/>
                    </a:cubicBezTo>
                    <a:cubicBezTo>
                      <a:pt x="4471" y="2753"/>
                      <a:pt x="4730" y="2143"/>
                      <a:pt x="4471" y="1618"/>
                    </a:cubicBezTo>
                    <a:cubicBezTo>
                      <a:pt x="4205" y="1176"/>
                      <a:pt x="3679" y="917"/>
                      <a:pt x="3245" y="742"/>
                    </a:cubicBezTo>
                    <a:cubicBezTo>
                      <a:pt x="2719" y="475"/>
                      <a:pt x="2102" y="300"/>
                      <a:pt x="1577" y="125"/>
                    </a:cubicBezTo>
                    <a:cubicBezTo>
                      <a:pt x="1402" y="41"/>
                      <a:pt x="1227" y="41"/>
                      <a:pt x="1142" y="41"/>
                    </a:cubicBezTo>
                    <a:cubicBezTo>
                      <a:pt x="1142" y="41"/>
                      <a:pt x="1142" y="0"/>
                      <a:pt x="1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>
                <a:extLst>
                  <a:ext uri="{FF2B5EF4-FFF2-40B4-BE49-F238E27FC236}">
                    <a16:creationId xmlns:a16="http://schemas.microsoft.com/office/drawing/2014/main" id="{7713B62B-0630-FDF1-E98C-B63D2D3CBDC8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25361" cy="190532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3070" extrusionOk="0">
                    <a:moveTo>
                      <a:pt x="1" y="0"/>
                    </a:moveTo>
                    <a:lnTo>
                      <a:pt x="2019" y="3070"/>
                    </a:lnTo>
                    <a:cubicBezTo>
                      <a:pt x="1669" y="1843"/>
                      <a:pt x="968" y="79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>
                <a:extLst>
                  <a:ext uri="{FF2B5EF4-FFF2-40B4-BE49-F238E27FC236}">
                    <a16:creationId xmlns:a16="http://schemas.microsoft.com/office/drawing/2014/main" id="{BF628A7C-2799-E526-7723-5E2E8EF2B12E}"/>
                  </a:ext>
                </a:extLst>
              </p:cNvPr>
              <p:cNvSpPr/>
              <p:nvPr/>
            </p:nvSpPr>
            <p:spPr>
              <a:xfrm>
                <a:off x="7783760" y="4013345"/>
                <a:ext cx="128837" cy="19289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108" extrusionOk="0">
                    <a:moveTo>
                      <a:pt x="38" y="1"/>
                    </a:moveTo>
                    <a:cubicBezTo>
                      <a:pt x="20" y="1"/>
                      <a:pt x="1" y="38"/>
                      <a:pt x="57" y="38"/>
                    </a:cubicBezTo>
                    <a:cubicBezTo>
                      <a:pt x="57" y="10"/>
                      <a:pt x="48" y="1"/>
                      <a:pt x="38" y="1"/>
                    </a:cubicBezTo>
                    <a:close/>
                    <a:moveTo>
                      <a:pt x="57" y="38"/>
                    </a:moveTo>
                    <a:lnTo>
                      <a:pt x="57" y="38"/>
                    </a:lnTo>
                    <a:cubicBezTo>
                      <a:pt x="758" y="655"/>
                      <a:pt x="1374" y="1440"/>
                      <a:pt x="1725" y="2316"/>
                    </a:cubicBezTo>
                    <a:lnTo>
                      <a:pt x="1984" y="3108"/>
                    </a:lnTo>
                    <a:lnTo>
                      <a:pt x="2075" y="3108"/>
                    </a:lnTo>
                    <a:cubicBezTo>
                      <a:pt x="1809" y="2140"/>
                      <a:pt x="1374" y="1265"/>
                      <a:pt x="674" y="564"/>
                    </a:cubicBezTo>
                    <a:cubicBezTo>
                      <a:pt x="498" y="389"/>
                      <a:pt x="323" y="213"/>
                      <a:pt x="57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>
                <a:extLst>
                  <a:ext uri="{FF2B5EF4-FFF2-40B4-BE49-F238E27FC236}">
                    <a16:creationId xmlns:a16="http://schemas.microsoft.com/office/drawing/2014/main" id="{19E8C479-9930-6352-E0C9-5CA6B9E3B264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36222" cy="7093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143" extrusionOk="0">
                    <a:moveTo>
                      <a:pt x="1" y="0"/>
                    </a:moveTo>
                    <a:lnTo>
                      <a:pt x="2194" y="1142"/>
                    </a:lnTo>
                    <a:cubicBezTo>
                      <a:pt x="1578" y="526"/>
                      <a:pt x="793" y="17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>
                <a:extLst>
                  <a:ext uri="{FF2B5EF4-FFF2-40B4-BE49-F238E27FC236}">
                    <a16:creationId xmlns:a16="http://schemas.microsoft.com/office/drawing/2014/main" id="{B4F1C2DF-E7BC-C65E-8897-DC4A0D17A87C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41435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180" extrusionOk="0">
                    <a:moveTo>
                      <a:pt x="1" y="0"/>
                    </a:moveTo>
                    <a:cubicBezTo>
                      <a:pt x="793" y="175"/>
                      <a:pt x="1578" y="617"/>
                      <a:pt x="2194" y="1142"/>
                    </a:cubicBezTo>
                    <a:cubicBezTo>
                      <a:pt x="2194" y="1171"/>
                      <a:pt x="2204" y="1180"/>
                      <a:pt x="2216" y="1180"/>
                    </a:cubicBezTo>
                    <a:cubicBezTo>
                      <a:pt x="2241" y="1180"/>
                      <a:pt x="2278" y="1142"/>
                      <a:pt x="2278" y="1142"/>
                    </a:cubicBezTo>
                    <a:cubicBezTo>
                      <a:pt x="1578" y="526"/>
                      <a:pt x="793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>
                <a:extLst>
                  <a:ext uri="{FF2B5EF4-FFF2-40B4-BE49-F238E27FC236}">
                    <a16:creationId xmlns:a16="http://schemas.microsoft.com/office/drawing/2014/main" id="{85456F3E-DB35-6281-0973-04843383B66E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43566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04" extrusionOk="0">
                    <a:moveTo>
                      <a:pt x="1" y="0"/>
                    </a:moveTo>
                    <a:lnTo>
                      <a:pt x="702" y="2803"/>
                    </a:lnTo>
                    <a:cubicBezTo>
                      <a:pt x="702" y="1843"/>
                      <a:pt x="442" y="87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4">
                <a:extLst>
                  <a:ext uri="{FF2B5EF4-FFF2-40B4-BE49-F238E27FC236}">
                    <a16:creationId xmlns:a16="http://schemas.microsoft.com/office/drawing/2014/main" id="{2E09E583-3874-090C-9ECA-BEF7A4A8C71D}"/>
                  </a:ext>
                </a:extLst>
              </p:cNvPr>
              <p:cNvSpPr/>
              <p:nvPr/>
            </p:nvSpPr>
            <p:spPr>
              <a:xfrm>
                <a:off x="7782022" y="4013345"/>
                <a:ext cx="54427" cy="17886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882" extrusionOk="0">
                    <a:moveTo>
                      <a:pt x="63" y="1"/>
                    </a:moveTo>
                    <a:cubicBezTo>
                      <a:pt x="38" y="1"/>
                      <a:pt x="1" y="38"/>
                      <a:pt x="1" y="38"/>
                    </a:cubicBezTo>
                    <a:cubicBezTo>
                      <a:pt x="526" y="914"/>
                      <a:pt x="786" y="1881"/>
                      <a:pt x="786" y="2841"/>
                    </a:cubicBezTo>
                    <a:cubicBezTo>
                      <a:pt x="786" y="2841"/>
                      <a:pt x="826" y="2882"/>
                      <a:pt x="853" y="2882"/>
                    </a:cubicBezTo>
                    <a:cubicBezTo>
                      <a:pt x="867" y="2882"/>
                      <a:pt x="877" y="2872"/>
                      <a:pt x="877" y="2841"/>
                    </a:cubicBezTo>
                    <a:cubicBezTo>
                      <a:pt x="786" y="1881"/>
                      <a:pt x="526" y="914"/>
                      <a:pt x="85" y="38"/>
                    </a:cubicBezTo>
                    <a:cubicBezTo>
                      <a:pt x="85" y="10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4">
                <a:extLst>
                  <a:ext uri="{FF2B5EF4-FFF2-40B4-BE49-F238E27FC236}">
                    <a16:creationId xmlns:a16="http://schemas.microsoft.com/office/drawing/2014/main" id="{0BFC4BB1-908C-DA32-745F-1651916D1E44}"/>
                  </a:ext>
                </a:extLst>
              </p:cNvPr>
              <p:cNvSpPr/>
              <p:nvPr/>
            </p:nvSpPr>
            <p:spPr>
              <a:xfrm>
                <a:off x="7461104" y="3988707"/>
                <a:ext cx="288393" cy="288901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55" extrusionOk="0">
                    <a:moveTo>
                      <a:pt x="3855" y="1"/>
                    </a:moveTo>
                    <a:cubicBezTo>
                      <a:pt x="2894" y="1"/>
                      <a:pt x="1927" y="260"/>
                      <a:pt x="1052" y="786"/>
                    </a:cubicBezTo>
                    <a:cubicBezTo>
                      <a:pt x="792" y="961"/>
                      <a:pt x="526" y="1227"/>
                      <a:pt x="351" y="1577"/>
                    </a:cubicBezTo>
                    <a:cubicBezTo>
                      <a:pt x="0" y="2187"/>
                      <a:pt x="176" y="2888"/>
                      <a:pt x="442" y="3589"/>
                    </a:cubicBezTo>
                    <a:cubicBezTo>
                      <a:pt x="442" y="3764"/>
                      <a:pt x="526" y="3939"/>
                      <a:pt x="701" y="4030"/>
                    </a:cubicBezTo>
                    <a:cubicBezTo>
                      <a:pt x="737" y="4047"/>
                      <a:pt x="777" y="4054"/>
                      <a:pt x="819" y="4054"/>
                    </a:cubicBezTo>
                    <a:cubicBezTo>
                      <a:pt x="937" y="4054"/>
                      <a:pt x="1073" y="4003"/>
                      <a:pt x="1192" y="4003"/>
                    </a:cubicBezTo>
                    <a:cubicBezTo>
                      <a:pt x="1237" y="4003"/>
                      <a:pt x="1280" y="4010"/>
                      <a:pt x="1318" y="4030"/>
                    </a:cubicBezTo>
                    <a:cubicBezTo>
                      <a:pt x="1493" y="4114"/>
                      <a:pt x="1493" y="4380"/>
                      <a:pt x="1577" y="4465"/>
                    </a:cubicBezTo>
                    <a:cubicBezTo>
                      <a:pt x="1668" y="4556"/>
                      <a:pt x="1752" y="4556"/>
                      <a:pt x="1843" y="4556"/>
                    </a:cubicBezTo>
                    <a:cubicBezTo>
                      <a:pt x="2103" y="4640"/>
                      <a:pt x="2369" y="4640"/>
                      <a:pt x="2628" y="4640"/>
                    </a:cubicBezTo>
                    <a:cubicBezTo>
                      <a:pt x="2808" y="4640"/>
                      <a:pt x="2986" y="4655"/>
                      <a:pt x="3158" y="4655"/>
                    </a:cubicBezTo>
                    <a:cubicBezTo>
                      <a:pt x="3409" y="4655"/>
                      <a:pt x="3646" y="4623"/>
                      <a:pt x="3855" y="4465"/>
                    </a:cubicBezTo>
                    <a:cubicBezTo>
                      <a:pt x="4296" y="4205"/>
                      <a:pt x="4380" y="3680"/>
                      <a:pt x="4471" y="3154"/>
                    </a:cubicBezTo>
                    <a:cubicBezTo>
                      <a:pt x="4555" y="2278"/>
                      <a:pt x="4646" y="1486"/>
                      <a:pt x="4555" y="610"/>
                    </a:cubicBezTo>
                    <a:lnTo>
                      <a:pt x="38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4">
                <a:extLst>
                  <a:ext uri="{FF2B5EF4-FFF2-40B4-BE49-F238E27FC236}">
                    <a16:creationId xmlns:a16="http://schemas.microsoft.com/office/drawing/2014/main" id="{6ACF66F2-0CAD-8E08-4F2B-A899C555D5BB}"/>
                  </a:ext>
                </a:extLst>
              </p:cNvPr>
              <p:cNvSpPr/>
              <p:nvPr/>
            </p:nvSpPr>
            <p:spPr>
              <a:xfrm>
                <a:off x="7470227" y="3983059"/>
                <a:ext cx="279270" cy="296783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782" extrusionOk="0">
                    <a:moveTo>
                      <a:pt x="3623" y="1"/>
                    </a:moveTo>
                    <a:cubicBezTo>
                      <a:pt x="3357" y="92"/>
                      <a:pt x="3098" y="92"/>
                      <a:pt x="2832" y="176"/>
                    </a:cubicBezTo>
                    <a:cubicBezTo>
                      <a:pt x="2222" y="267"/>
                      <a:pt x="1696" y="442"/>
                      <a:pt x="1171" y="701"/>
                    </a:cubicBezTo>
                    <a:cubicBezTo>
                      <a:pt x="729" y="968"/>
                      <a:pt x="295" y="1318"/>
                      <a:pt x="120" y="1844"/>
                    </a:cubicBezTo>
                    <a:cubicBezTo>
                      <a:pt x="88" y="1938"/>
                      <a:pt x="65" y="2034"/>
                      <a:pt x="50" y="2132"/>
                    </a:cubicBezTo>
                    <a:lnTo>
                      <a:pt x="50" y="2132"/>
                    </a:lnTo>
                    <a:cubicBezTo>
                      <a:pt x="133" y="1888"/>
                      <a:pt x="217" y="1655"/>
                      <a:pt x="379" y="1493"/>
                    </a:cubicBezTo>
                    <a:cubicBezTo>
                      <a:pt x="470" y="1227"/>
                      <a:pt x="729" y="1052"/>
                      <a:pt x="905" y="877"/>
                    </a:cubicBezTo>
                    <a:cubicBezTo>
                      <a:pt x="1430" y="617"/>
                      <a:pt x="1956" y="442"/>
                      <a:pt x="2481" y="267"/>
                    </a:cubicBezTo>
                    <a:cubicBezTo>
                      <a:pt x="2747" y="176"/>
                      <a:pt x="3007" y="176"/>
                      <a:pt x="3273" y="92"/>
                    </a:cubicBezTo>
                    <a:lnTo>
                      <a:pt x="3708" y="92"/>
                    </a:lnTo>
                    <a:cubicBezTo>
                      <a:pt x="3708" y="1"/>
                      <a:pt x="3708" y="1"/>
                      <a:pt x="3623" y="1"/>
                    </a:cubicBezTo>
                    <a:close/>
                    <a:moveTo>
                      <a:pt x="50" y="2132"/>
                    </a:moveTo>
                    <a:cubicBezTo>
                      <a:pt x="43" y="2153"/>
                      <a:pt x="36" y="2173"/>
                      <a:pt x="29" y="2194"/>
                    </a:cubicBezTo>
                    <a:cubicBezTo>
                      <a:pt x="29" y="2234"/>
                      <a:pt x="29" y="2273"/>
                      <a:pt x="29" y="2313"/>
                    </a:cubicBezTo>
                    <a:lnTo>
                      <a:pt x="29" y="2313"/>
                    </a:lnTo>
                    <a:cubicBezTo>
                      <a:pt x="33" y="2253"/>
                      <a:pt x="40" y="2192"/>
                      <a:pt x="50" y="2132"/>
                    </a:cubicBezTo>
                    <a:close/>
                    <a:moveTo>
                      <a:pt x="29" y="2313"/>
                    </a:moveTo>
                    <a:cubicBezTo>
                      <a:pt x="0" y="2713"/>
                      <a:pt x="79" y="3130"/>
                      <a:pt x="204" y="3504"/>
                    </a:cubicBezTo>
                    <a:cubicBezTo>
                      <a:pt x="204" y="3680"/>
                      <a:pt x="295" y="3946"/>
                      <a:pt x="470" y="4121"/>
                    </a:cubicBezTo>
                    <a:lnTo>
                      <a:pt x="1171" y="4121"/>
                    </a:lnTo>
                    <a:cubicBezTo>
                      <a:pt x="1080" y="4030"/>
                      <a:pt x="996" y="4030"/>
                      <a:pt x="905" y="4030"/>
                    </a:cubicBezTo>
                    <a:cubicBezTo>
                      <a:pt x="817" y="4076"/>
                      <a:pt x="752" y="4098"/>
                      <a:pt x="698" y="4098"/>
                    </a:cubicBezTo>
                    <a:cubicBezTo>
                      <a:pt x="644" y="4098"/>
                      <a:pt x="600" y="4076"/>
                      <a:pt x="554" y="4030"/>
                    </a:cubicBezTo>
                    <a:cubicBezTo>
                      <a:pt x="379" y="4030"/>
                      <a:pt x="379" y="3855"/>
                      <a:pt x="295" y="3771"/>
                    </a:cubicBezTo>
                    <a:cubicBezTo>
                      <a:pt x="204" y="3504"/>
                      <a:pt x="204" y="3245"/>
                      <a:pt x="120" y="2979"/>
                    </a:cubicBezTo>
                    <a:cubicBezTo>
                      <a:pt x="43" y="2759"/>
                      <a:pt x="31" y="2535"/>
                      <a:pt x="29" y="2313"/>
                    </a:cubicBezTo>
                    <a:close/>
                    <a:moveTo>
                      <a:pt x="3708" y="92"/>
                    </a:moveTo>
                    <a:cubicBezTo>
                      <a:pt x="3883" y="351"/>
                      <a:pt x="4149" y="526"/>
                      <a:pt x="4324" y="701"/>
                    </a:cubicBezTo>
                    <a:cubicBezTo>
                      <a:pt x="4408" y="1318"/>
                      <a:pt x="4408" y="1928"/>
                      <a:pt x="4408" y="2544"/>
                    </a:cubicBezTo>
                    <a:cubicBezTo>
                      <a:pt x="4324" y="2895"/>
                      <a:pt x="4324" y="3154"/>
                      <a:pt x="4233" y="3420"/>
                    </a:cubicBezTo>
                    <a:cubicBezTo>
                      <a:pt x="4233" y="3680"/>
                      <a:pt x="4149" y="3855"/>
                      <a:pt x="4058" y="4121"/>
                    </a:cubicBezTo>
                    <a:cubicBezTo>
                      <a:pt x="3974" y="4296"/>
                      <a:pt x="3799" y="4471"/>
                      <a:pt x="3532" y="4556"/>
                    </a:cubicBezTo>
                    <a:cubicBezTo>
                      <a:pt x="3357" y="4731"/>
                      <a:pt x="3007" y="4731"/>
                      <a:pt x="2747" y="4731"/>
                    </a:cubicBezTo>
                    <a:cubicBezTo>
                      <a:pt x="2481" y="4731"/>
                      <a:pt x="2222" y="4647"/>
                      <a:pt x="1872" y="4647"/>
                    </a:cubicBezTo>
                    <a:cubicBezTo>
                      <a:pt x="1780" y="4647"/>
                      <a:pt x="1605" y="4647"/>
                      <a:pt x="1521" y="4556"/>
                    </a:cubicBezTo>
                    <a:cubicBezTo>
                      <a:pt x="1346" y="4556"/>
                      <a:pt x="1346" y="4380"/>
                      <a:pt x="1346" y="4296"/>
                    </a:cubicBezTo>
                    <a:cubicBezTo>
                      <a:pt x="1255" y="4205"/>
                      <a:pt x="1255" y="4121"/>
                      <a:pt x="1171" y="4121"/>
                    </a:cubicBezTo>
                    <a:cubicBezTo>
                      <a:pt x="1255" y="4205"/>
                      <a:pt x="1255" y="4296"/>
                      <a:pt x="1346" y="4471"/>
                    </a:cubicBezTo>
                    <a:cubicBezTo>
                      <a:pt x="1346" y="4556"/>
                      <a:pt x="1430" y="4647"/>
                      <a:pt x="1521" y="4647"/>
                    </a:cubicBezTo>
                    <a:cubicBezTo>
                      <a:pt x="1605" y="4731"/>
                      <a:pt x="1780" y="4731"/>
                      <a:pt x="1872" y="4731"/>
                    </a:cubicBezTo>
                    <a:lnTo>
                      <a:pt x="2397" y="4731"/>
                    </a:lnTo>
                    <a:cubicBezTo>
                      <a:pt x="2544" y="4761"/>
                      <a:pt x="2711" y="4782"/>
                      <a:pt x="2886" y="4782"/>
                    </a:cubicBezTo>
                    <a:cubicBezTo>
                      <a:pt x="3227" y="4782"/>
                      <a:pt x="3595" y="4703"/>
                      <a:pt x="3883" y="4471"/>
                    </a:cubicBezTo>
                    <a:cubicBezTo>
                      <a:pt x="4233" y="4121"/>
                      <a:pt x="4324" y="3596"/>
                      <a:pt x="4408" y="3154"/>
                    </a:cubicBezTo>
                    <a:cubicBezTo>
                      <a:pt x="4499" y="2453"/>
                      <a:pt x="4499" y="1844"/>
                      <a:pt x="4408" y="1227"/>
                    </a:cubicBezTo>
                    <a:lnTo>
                      <a:pt x="4408" y="701"/>
                    </a:lnTo>
                    <a:lnTo>
                      <a:pt x="3883" y="176"/>
                    </a:lnTo>
                    <a:cubicBezTo>
                      <a:pt x="3799" y="92"/>
                      <a:pt x="3799" y="92"/>
                      <a:pt x="3708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4">
                <a:extLst>
                  <a:ext uri="{FF2B5EF4-FFF2-40B4-BE49-F238E27FC236}">
                    <a16:creationId xmlns:a16="http://schemas.microsoft.com/office/drawing/2014/main" id="{150D9610-7CB0-E81B-670D-FCB537AD7F56}"/>
                  </a:ext>
                </a:extLst>
              </p:cNvPr>
              <p:cNvSpPr/>
              <p:nvPr/>
            </p:nvSpPr>
            <p:spPr>
              <a:xfrm>
                <a:off x="7575482" y="4010490"/>
                <a:ext cx="141373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804" extrusionOk="0">
                    <a:moveTo>
                      <a:pt x="2278" y="0"/>
                    </a:moveTo>
                    <a:lnTo>
                      <a:pt x="0" y="2803"/>
                    </a:lnTo>
                    <a:cubicBezTo>
                      <a:pt x="1051" y="2186"/>
                      <a:pt x="1927" y="1135"/>
                      <a:pt x="2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4">
                <a:extLst>
                  <a:ext uri="{FF2B5EF4-FFF2-40B4-BE49-F238E27FC236}">
                    <a16:creationId xmlns:a16="http://schemas.microsoft.com/office/drawing/2014/main" id="{802CB006-6B7C-085C-2646-6F2F3529BD0B}"/>
                  </a:ext>
                </a:extLst>
              </p:cNvPr>
              <p:cNvSpPr/>
              <p:nvPr/>
            </p:nvSpPr>
            <p:spPr>
              <a:xfrm>
                <a:off x="7575482" y="4004843"/>
                <a:ext cx="146586" cy="17967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2895" extrusionOk="0">
                    <a:moveTo>
                      <a:pt x="2278" y="0"/>
                    </a:moveTo>
                    <a:cubicBezTo>
                      <a:pt x="1927" y="967"/>
                      <a:pt x="1402" y="1752"/>
                      <a:pt x="610" y="2369"/>
                    </a:cubicBezTo>
                    <a:cubicBezTo>
                      <a:pt x="435" y="2544"/>
                      <a:pt x="260" y="2719"/>
                      <a:pt x="0" y="2894"/>
                    </a:cubicBezTo>
                    <a:cubicBezTo>
                      <a:pt x="876" y="2369"/>
                      <a:pt x="1577" y="1668"/>
                      <a:pt x="2012" y="792"/>
                    </a:cubicBezTo>
                    <a:cubicBezTo>
                      <a:pt x="2103" y="526"/>
                      <a:pt x="2278" y="350"/>
                      <a:pt x="2362" y="91"/>
                    </a:cubicBezTo>
                    <a:cubicBezTo>
                      <a:pt x="2362" y="0"/>
                      <a:pt x="2278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4">
                <a:extLst>
                  <a:ext uri="{FF2B5EF4-FFF2-40B4-BE49-F238E27FC236}">
                    <a16:creationId xmlns:a16="http://schemas.microsoft.com/office/drawing/2014/main" id="{8AD001D8-B2FE-BDF0-3D63-465A2E932BA0}"/>
                  </a:ext>
                </a:extLst>
              </p:cNvPr>
              <p:cNvSpPr/>
              <p:nvPr/>
            </p:nvSpPr>
            <p:spPr>
              <a:xfrm>
                <a:off x="7695074" y="4004843"/>
                <a:ext cx="32644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4" extrusionOk="0">
                    <a:moveTo>
                      <a:pt x="351" y="0"/>
                    </a:moveTo>
                    <a:lnTo>
                      <a:pt x="0" y="2544"/>
                    </a:lnTo>
                    <a:cubicBezTo>
                      <a:pt x="351" y="1752"/>
                      <a:pt x="526" y="876"/>
                      <a:pt x="3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4">
                <a:extLst>
                  <a:ext uri="{FF2B5EF4-FFF2-40B4-BE49-F238E27FC236}">
                    <a16:creationId xmlns:a16="http://schemas.microsoft.com/office/drawing/2014/main" id="{88D6E067-210C-B83E-B2CA-224050480283}"/>
                  </a:ext>
                </a:extLst>
              </p:cNvPr>
              <p:cNvSpPr/>
              <p:nvPr/>
            </p:nvSpPr>
            <p:spPr>
              <a:xfrm>
                <a:off x="7689427" y="4004843"/>
                <a:ext cx="38291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44" extrusionOk="0">
                    <a:moveTo>
                      <a:pt x="442" y="0"/>
                    </a:moveTo>
                    <a:cubicBezTo>
                      <a:pt x="526" y="876"/>
                      <a:pt x="442" y="1752"/>
                      <a:pt x="0" y="2544"/>
                    </a:cubicBezTo>
                    <a:lnTo>
                      <a:pt x="91" y="2544"/>
                    </a:lnTo>
                    <a:cubicBezTo>
                      <a:pt x="442" y="1752"/>
                      <a:pt x="617" y="876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4">
                <a:extLst>
                  <a:ext uri="{FF2B5EF4-FFF2-40B4-BE49-F238E27FC236}">
                    <a16:creationId xmlns:a16="http://schemas.microsoft.com/office/drawing/2014/main" id="{46D599D8-2FCE-2088-014D-1CA0F4154460}"/>
                  </a:ext>
                </a:extLst>
              </p:cNvPr>
              <p:cNvSpPr/>
              <p:nvPr/>
            </p:nvSpPr>
            <p:spPr>
              <a:xfrm>
                <a:off x="7564622" y="4004843"/>
                <a:ext cx="152233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668" extrusionOk="0">
                    <a:moveTo>
                      <a:pt x="2453" y="0"/>
                    </a:moveTo>
                    <a:lnTo>
                      <a:pt x="0" y="1668"/>
                    </a:lnTo>
                    <a:cubicBezTo>
                      <a:pt x="960" y="1317"/>
                      <a:pt x="1836" y="792"/>
                      <a:pt x="2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4">
                <a:extLst>
                  <a:ext uri="{FF2B5EF4-FFF2-40B4-BE49-F238E27FC236}">
                    <a16:creationId xmlns:a16="http://schemas.microsoft.com/office/drawing/2014/main" id="{059129C2-EDDA-65AA-3E55-1C128849E7FD}"/>
                  </a:ext>
                </a:extLst>
              </p:cNvPr>
              <p:cNvSpPr/>
              <p:nvPr/>
            </p:nvSpPr>
            <p:spPr>
              <a:xfrm>
                <a:off x="7564622" y="4004843"/>
                <a:ext cx="157446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68" extrusionOk="0">
                    <a:moveTo>
                      <a:pt x="2453" y="0"/>
                    </a:moveTo>
                    <a:cubicBezTo>
                      <a:pt x="1752" y="701"/>
                      <a:pt x="960" y="1317"/>
                      <a:pt x="0" y="1577"/>
                    </a:cubicBezTo>
                    <a:cubicBezTo>
                      <a:pt x="0" y="1668"/>
                      <a:pt x="0" y="1668"/>
                      <a:pt x="84" y="1668"/>
                    </a:cubicBezTo>
                    <a:cubicBezTo>
                      <a:pt x="960" y="1317"/>
                      <a:pt x="1836" y="792"/>
                      <a:pt x="2537" y="91"/>
                    </a:cubicBezTo>
                    <a:cubicBezTo>
                      <a:pt x="2537" y="0"/>
                      <a:pt x="2453" y="0"/>
                      <a:pt x="2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4">
                <a:extLst>
                  <a:ext uri="{FF2B5EF4-FFF2-40B4-BE49-F238E27FC236}">
                    <a16:creationId xmlns:a16="http://schemas.microsoft.com/office/drawing/2014/main" id="{7437A225-A663-8811-7604-E800C2F169DF}"/>
                  </a:ext>
                </a:extLst>
              </p:cNvPr>
              <p:cNvSpPr/>
              <p:nvPr/>
            </p:nvSpPr>
            <p:spPr>
              <a:xfrm>
                <a:off x="7406738" y="3737917"/>
                <a:ext cx="315327" cy="28126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532" extrusionOk="0">
                    <a:moveTo>
                      <a:pt x="2265" y="0"/>
                    </a:moveTo>
                    <a:cubicBezTo>
                      <a:pt x="1642" y="0"/>
                      <a:pt x="1087" y="395"/>
                      <a:pt x="526" y="713"/>
                    </a:cubicBezTo>
                    <a:cubicBezTo>
                      <a:pt x="351" y="797"/>
                      <a:pt x="176" y="973"/>
                      <a:pt x="176" y="1148"/>
                    </a:cubicBezTo>
                    <a:cubicBezTo>
                      <a:pt x="176" y="1323"/>
                      <a:pt x="442" y="1589"/>
                      <a:pt x="351" y="1764"/>
                    </a:cubicBezTo>
                    <a:cubicBezTo>
                      <a:pt x="351" y="1940"/>
                      <a:pt x="92" y="1940"/>
                      <a:pt x="0" y="2115"/>
                    </a:cubicBezTo>
                    <a:lnTo>
                      <a:pt x="0" y="2465"/>
                    </a:lnTo>
                    <a:cubicBezTo>
                      <a:pt x="92" y="2724"/>
                      <a:pt x="176" y="2900"/>
                      <a:pt x="176" y="3166"/>
                    </a:cubicBezTo>
                    <a:cubicBezTo>
                      <a:pt x="267" y="3600"/>
                      <a:pt x="442" y="4042"/>
                      <a:pt x="701" y="4301"/>
                    </a:cubicBezTo>
                    <a:cubicBezTo>
                      <a:pt x="980" y="4469"/>
                      <a:pt x="1292" y="4531"/>
                      <a:pt x="1616" y="4531"/>
                    </a:cubicBezTo>
                    <a:cubicBezTo>
                      <a:pt x="1806" y="4531"/>
                      <a:pt x="2000" y="4510"/>
                      <a:pt x="2194" y="4476"/>
                    </a:cubicBezTo>
                    <a:cubicBezTo>
                      <a:pt x="3070" y="4301"/>
                      <a:pt x="3855" y="4042"/>
                      <a:pt x="4646" y="3691"/>
                    </a:cubicBezTo>
                    <a:lnTo>
                      <a:pt x="5081" y="2900"/>
                    </a:lnTo>
                    <a:cubicBezTo>
                      <a:pt x="4646" y="2024"/>
                      <a:pt x="4121" y="1148"/>
                      <a:pt x="3420" y="538"/>
                    </a:cubicBezTo>
                    <a:cubicBezTo>
                      <a:pt x="3070" y="272"/>
                      <a:pt x="2803" y="97"/>
                      <a:pt x="2453" y="13"/>
                    </a:cubicBezTo>
                    <a:cubicBezTo>
                      <a:pt x="2390" y="4"/>
                      <a:pt x="2327" y="0"/>
                      <a:pt x="2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4">
                <a:extLst>
                  <a:ext uri="{FF2B5EF4-FFF2-40B4-BE49-F238E27FC236}">
                    <a16:creationId xmlns:a16="http://schemas.microsoft.com/office/drawing/2014/main" id="{34363497-84A4-8F4C-B4E6-76B06AF31DBA}"/>
                  </a:ext>
                </a:extLst>
              </p:cNvPr>
              <p:cNvSpPr/>
              <p:nvPr/>
            </p:nvSpPr>
            <p:spPr>
              <a:xfrm>
                <a:off x="7401525" y="3738661"/>
                <a:ext cx="320540" cy="282633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4554" extrusionOk="0">
                    <a:moveTo>
                      <a:pt x="142" y="2055"/>
                    </a:moveTo>
                    <a:cubicBezTo>
                      <a:pt x="123" y="2068"/>
                      <a:pt x="104" y="2083"/>
                      <a:pt x="84" y="2103"/>
                    </a:cubicBezTo>
                    <a:cubicBezTo>
                      <a:pt x="84" y="2122"/>
                      <a:pt x="86" y="2141"/>
                      <a:pt x="87" y="2160"/>
                    </a:cubicBezTo>
                    <a:lnTo>
                      <a:pt x="87" y="2160"/>
                    </a:lnTo>
                    <a:cubicBezTo>
                      <a:pt x="95" y="2125"/>
                      <a:pt x="115" y="2090"/>
                      <a:pt x="142" y="2055"/>
                    </a:cubicBezTo>
                    <a:close/>
                    <a:moveTo>
                      <a:pt x="2362" y="1"/>
                    </a:moveTo>
                    <a:cubicBezTo>
                      <a:pt x="1752" y="1"/>
                      <a:pt x="1227" y="260"/>
                      <a:pt x="785" y="610"/>
                    </a:cubicBezTo>
                    <a:cubicBezTo>
                      <a:pt x="610" y="701"/>
                      <a:pt x="351" y="876"/>
                      <a:pt x="260" y="1052"/>
                    </a:cubicBezTo>
                    <a:cubicBezTo>
                      <a:pt x="260" y="1136"/>
                      <a:pt x="260" y="1311"/>
                      <a:pt x="351" y="1402"/>
                    </a:cubicBezTo>
                    <a:cubicBezTo>
                      <a:pt x="351" y="1486"/>
                      <a:pt x="435" y="1577"/>
                      <a:pt x="435" y="1752"/>
                    </a:cubicBezTo>
                    <a:cubicBezTo>
                      <a:pt x="435" y="1836"/>
                      <a:pt x="260" y="1928"/>
                      <a:pt x="260" y="1928"/>
                    </a:cubicBezTo>
                    <a:cubicBezTo>
                      <a:pt x="218" y="1969"/>
                      <a:pt x="175" y="2012"/>
                      <a:pt x="142" y="2055"/>
                    </a:cubicBezTo>
                    <a:lnTo>
                      <a:pt x="142" y="2055"/>
                    </a:lnTo>
                    <a:cubicBezTo>
                      <a:pt x="212" y="2008"/>
                      <a:pt x="279" y="1994"/>
                      <a:pt x="351" y="1928"/>
                    </a:cubicBezTo>
                    <a:lnTo>
                      <a:pt x="526" y="1752"/>
                    </a:lnTo>
                    <a:cubicBezTo>
                      <a:pt x="526" y="1577"/>
                      <a:pt x="435" y="1486"/>
                      <a:pt x="435" y="1486"/>
                    </a:cubicBezTo>
                    <a:cubicBezTo>
                      <a:pt x="351" y="1311"/>
                      <a:pt x="351" y="1227"/>
                      <a:pt x="351" y="1136"/>
                    </a:cubicBezTo>
                    <a:cubicBezTo>
                      <a:pt x="351" y="961"/>
                      <a:pt x="435" y="876"/>
                      <a:pt x="526" y="785"/>
                    </a:cubicBezTo>
                    <a:cubicBezTo>
                      <a:pt x="785" y="610"/>
                      <a:pt x="960" y="526"/>
                      <a:pt x="1227" y="351"/>
                    </a:cubicBezTo>
                    <a:cubicBezTo>
                      <a:pt x="1486" y="260"/>
                      <a:pt x="1752" y="85"/>
                      <a:pt x="2012" y="85"/>
                    </a:cubicBezTo>
                    <a:cubicBezTo>
                      <a:pt x="2121" y="50"/>
                      <a:pt x="2228" y="30"/>
                      <a:pt x="2336" y="30"/>
                    </a:cubicBezTo>
                    <a:cubicBezTo>
                      <a:pt x="2491" y="30"/>
                      <a:pt x="2646" y="72"/>
                      <a:pt x="2803" y="176"/>
                    </a:cubicBezTo>
                    <a:cubicBezTo>
                      <a:pt x="3063" y="260"/>
                      <a:pt x="3329" y="435"/>
                      <a:pt x="3504" y="610"/>
                    </a:cubicBezTo>
                    <a:cubicBezTo>
                      <a:pt x="3939" y="961"/>
                      <a:pt x="4289" y="1311"/>
                      <a:pt x="4555" y="1836"/>
                    </a:cubicBezTo>
                    <a:cubicBezTo>
                      <a:pt x="4730" y="2012"/>
                      <a:pt x="4815" y="2278"/>
                      <a:pt x="4906" y="2453"/>
                    </a:cubicBezTo>
                    <a:cubicBezTo>
                      <a:pt x="4990" y="2537"/>
                      <a:pt x="4990" y="2628"/>
                      <a:pt x="4990" y="2628"/>
                    </a:cubicBezTo>
                    <a:cubicBezTo>
                      <a:pt x="4990" y="2712"/>
                      <a:pt x="4990" y="2712"/>
                      <a:pt x="5081" y="2712"/>
                    </a:cubicBezTo>
                    <a:lnTo>
                      <a:pt x="5081" y="2888"/>
                    </a:lnTo>
                    <a:cubicBezTo>
                      <a:pt x="4990" y="3154"/>
                      <a:pt x="4815" y="3413"/>
                      <a:pt x="4730" y="3679"/>
                    </a:cubicBezTo>
                    <a:lnTo>
                      <a:pt x="4639" y="3679"/>
                    </a:lnTo>
                    <a:cubicBezTo>
                      <a:pt x="4639" y="3693"/>
                      <a:pt x="4642" y="3705"/>
                      <a:pt x="4646" y="3715"/>
                    </a:cubicBezTo>
                    <a:lnTo>
                      <a:pt x="4646" y="3715"/>
                    </a:lnTo>
                    <a:cubicBezTo>
                      <a:pt x="4065" y="3955"/>
                      <a:pt x="3560" y="4122"/>
                      <a:pt x="2979" y="4289"/>
                    </a:cubicBezTo>
                    <a:cubicBezTo>
                      <a:pt x="2712" y="4380"/>
                      <a:pt x="2453" y="4380"/>
                      <a:pt x="2103" y="4464"/>
                    </a:cubicBezTo>
                    <a:lnTo>
                      <a:pt x="1402" y="4464"/>
                    </a:lnTo>
                    <a:cubicBezTo>
                      <a:pt x="1136" y="4380"/>
                      <a:pt x="876" y="4289"/>
                      <a:pt x="701" y="4114"/>
                    </a:cubicBezTo>
                    <a:cubicBezTo>
                      <a:pt x="526" y="3939"/>
                      <a:pt x="435" y="3679"/>
                      <a:pt x="435" y="3413"/>
                    </a:cubicBezTo>
                    <a:lnTo>
                      <a:pt x="176" y="2628"/>
                    </a:lnTo>
                    <a:cubicBezTo>
                      <a:pt x="176" y="2472"/>
                      <a:pt x="103" y="2316"/>
                      <a:pt x="87" y="2160"/>
                    </a:cubicBezTo>
                    <a:lnTo>
                      <a:pt x="87" y="2160"/>
                    </a:lnTo>
                    <a:cubicBezTo>
                      <a:pt x="86" y="2169"/>
                      <a:pt x="84" y="2178"/>
                      <a:pt x="84" y="2187"/>
                    </a:cubicBezTo>
                    <a:cubicBezTo>
                      <a:pt x="0" y="2362"/>
                      <a:pt x="84" y="2537"/>
                      <a:pt x="84" y="2628"/>
                    </a:cubicBezTo>
                    <a:cubicBezTo>
                      <a:pt x="176" y="2804"/>
                      <a:pt x="176" y="2979"/>
                      <a:pt x="260" y="3063"/>
                    </a:cubicBezTo>
                    <a:cubicBezTo>
                      <a:pt x="351" y="3588"/>
                      <a:pt x="526" y="4114"/>
                      <a:pt x="960" y="4380"/>
                    </a:cubicBezTo>
                    <a:cubicBezTo>
                      <a:pt x="1181" y="4510"/>
                      <a:pt x="1444" y="4554"/>
                      <a:pt x="1707" y="4554"/>
                    </a:cubicBezTo>
                    <a:cubicBezTo>
                      <a:pt x="1969" y="4554"/>
                      <a:pt x="2232" y="4510"/>
                      <a:pt x="2453" y="4464"/>
                    </a:cubicBezTo>
                    <a:cubicBezTo>
                      <a:pt x="3154" y="4289"/>
                      <a:pt x="3763" y="4114"/>
                      <a:pt x="4289" y="3939"/>
                    </a:cubicBezTo>
                    <a:cubicBezTo>
                      <a:pt x="4464" y="3855"/>
                      <a:pt x="4555" y="3764"/>
                      <a:pt x="4730" y="3764"/>
                    </a:cubicBezTo>
                    <a:cubicBezTo>
                      <a:pt x="4815" y="3504"/>
                      <a:pt x="4990" y="3329"/>
                      <a:pt x="5081" y="3063"/>
                    </a:cubicBezTo>
                    <a:cubicBezTo>
                      <a:pt x="5081" y="2979"/>
                      <a:pt x="5081" y="2979"/>
                      <a:pt x="5165" y="2888"/>
                    </a:cubicBezTo>
                    <a:lnTo>
                      <a:pt x="5165" y="2804"/>
                    </a:lnTo>
                    <a:cubicBezTo>
                      <a:pt x="4990" y="2537"/>
                      <a:pt x="4906" y="2278"/>
                      <a:pt x="4730" y="2012"/>
                    </a:cubicBezTo>
                    <a:cubicBezTo>
                      <a:pt x="4464" y="1577"/>
                      <a:pt x="4205" y="1136"/>
                      <a:pt x="3763" y="701"/>
                    </a:cubicBezTo>
                    <a:cubicBezTo>
                      <a:pt x="3413" y="351"/>
                      <a:pt x="2887" y="1"/>
                      <a:pt x="2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4">
                <a:extLst>
                  <a:ext uri="{FF2B5EF4-FFF2-40B4-BE49-F238E27FC236}">
                    <a16:creationId xmlns:a16="http://schemas.microsoft.com/office/drawing/2014/main" id="{B85A3CED-F8D4-4F30-09CC-8003CA6B7811}"/>
                  </a:ext>
                </a:extLst>
              </p:cNvPr>
              <p:cNvSpPr/>
              <p:nvPr/>
            </p:nvSpPr>
            <p:spPr>
              <a:xfrm>
                <a:off x="7493686" y="3858254"/>
                <a:ext cx="212307" cy="8136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311" extrusionOk="0">
                    <a:moveTo>
                      <a:pt x="1" y="1"/>
                    </a:moveTo>
                    <a:cubicBezTo>
                      <a:pt x="968" y="877"/>
                      <a:pt x="2194" y="1311"/>
                      <a:pt x="3421" y="1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4">
                <a:extLst>
                  <a:ext uri="{FF2B5EF4-FFF2-40B4-BE49-F238E27FC236}">
                    <a16:creationId xmlns:a16="http://schemas.microsoft.com/office/drawing/2014/main" id="{F4204128-46AB-BB9A-F510-E9B597679E68}"/>
                  </a:ext>
                </a:extLst>
              </p:cNvPr>
              <p:cNvSpPr/>
              <p:nvPr/>
            </p:nvSpPr>
            <p:spPr>
              <a:xfrm>
                <a:off x="7488473" y="3858254"/>
                <a:ext cx="217520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403" extrusionOk="0">
                    <a:moveTo>
                      <a:pt x="85" y="1"/>
                    </a:moveTo>
                    <a:cubicBezTo>
                      <a:pt x="85" y="1"/>
                      <a:pt x="1" y="1"/>
                      <a:pt x="85" y="85"/>
                    </a:cubicBezTo>
                    <a:cubicBezTo>
                      <a:pt x="786" y="701"/>
                      <a:pt x="1753" y="1136"/>
                      <a:pt x="2713" y="1311"/>
                    </a:cubicBezTo>
                    <a:cubicBezTo>
                      <a:pt x="2979" y="1311"/>
                      <a:pt x="3238" y="1402"/>
                      <a:pt x="3505" y="1402"/>
                    </a:cubicBezTo>
                    <a:lnTo>
                      <a:pt x="3505" y="1311"/>
                    </a:lnTo>
                    <a:cubicBezTo>
                      <a:pt x="2538" y="1311"/>
                      <a:pt x="1578" y="961"/>
                      <a:pt x="786" y="526"/>
                    </a:cubicBezTo>
                    <a:cubicBezTo>
                      <a:pt x="526" y="351"/>
                      <a:pt x="260" y="176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4">
                <a:extLst>
                  <a:ext uri="{FF2B5EF4-FFF2-40B4-BE49-F238E27FC236}">
                    <a16:creationId xmlns:a16="http://schemas.microsoft.com/office/drawing/2014/main" id="{6418A480-17DB-A226-472B-B9C5041516A4}"/>
                  </a:ext>
                </a:extLst>
              </p:cNvPr>
              <p:cNvSpPr/>
              <p:nvPr/>
            </p:nvSpPr>
            <p:spPr>
              <a:xfrm>
                <a:off x="7548051" y="3939554"/>
                <a:ext cx="157943" cy="2879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64" extrusionOk="0">
                    <a:moveTo>
                      <a:pt x="2545" y="1"/>
                    </a:moveTo>
                    <a:lnTo>
                      <a:pt x="1" y="442"/>
                    </a:lnTo>
                    <a:cubicBezTo>
                      <a:pt x="147" y="456"/>
                      <a:pt x="293" y="463"/>
                      <a:pt x="438" y="463"/>
                    </a:cubicBezTo>
                    <a:cubicBezTo>
                      <a:pt x="1166" y="463"/>
                      <a:pt x="1885" y="293"/>
                      <a:pt x="2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4">
                <a:extLst>
                  <a:ext uri="{FF2B5EF4-FFF2-40B4-BE49-F238E27FC236}">
                    <a16:creationId xmlns:a16="http://schemas.microsoft.com/office/drawing/2014/main" id="{16619EEB-871A-A0EA-54BC-9A7DB5EC3923}"/>
                  </a:ext>
                </a:extLst>
              </p:cNvPr>
              <p:cNvSpPr/>
              <p:nvPr/>
            </p:nvSpPr>
            <p:spPr>
              <a:xfrm>
                <a:off x="7548051" y="3939554"/>
                <a:ext cx="157943" cy="29356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73" extrusionOk="0">
                    <a:moveTo>
                      <a:pt x="2545" y="1"/>
                    </a:moveTo>
                    <a:cubicBezTo>
                      <a:pt x="1965" y="257"/>
                      <a:pt x="1340" y="420"/>
                      <a:pt x="703" y="420"/>
                    </a:cubicBezTo>
                    <a:cubicBezTo>
                      <a:pt x="470" y="420"/>
                      <a:pt x="236" y="398"/>
                      <a:pt x="1" y="351"/>
                    </a:cubicBezTo>
                    <a:lnTo>
                      <a:pt x="1" y="442"/>
                    </a:lnTo>
                    <a:cubicBezTo>
                      <a:pt x="206" y="462"/>
                      <a:pt x="411" y="473"/>
                      <a:pt x="615" y="473"/>
                    </a:cubicBezTo>
                    <a:cubicBezTo>
                      <a:pt x="1282" y="473"/>
                      <a:pt x="1938" y="360"/>
                      <a:pt x="2545" y="92"/>
                    </a:cubicBezTo>
                    <a:lnTo>
                      <a:pt x="25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4">
                <a:extLst>
                  <a:ext uri="{FF2B5EF4-FFF2-40B4-BE49-F238E27FC236}">
                    <a16:creationId xmlns:a16="http://schemas.microsoft.com/office/drawing/2014/main" id="{F90DC684-804D-9093-F513-9B8BA8ED144B}"/>
                  </a:ext>
                </a:extLst>
              </p:cNvPr>
              <p:cNvSpPr/>
              <p:nvPr/>
            </p:nvSpPr>
            <p:spPr>
              <a:xfrm>
                <a:off x="7564622" y="3825671"/>
                <a:ext cx="141373" cy="11394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836" extrusionOk="0">
                    <a:moveTo>
                      <a:pt x="0" y="0"/>
                    </a:moveTo>
                    <a:cubicBezTo>
                      <a:pt x="610" y="785"/>
                      <a:pt x="1402" y="1402"/>
                      <a:pt x="2278" y="18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4">
                <a:extLst>
                  <a:ext uri="{FF2B5EF4-FFF2-40B4-BE49-F238E27FC236}">
                    <a16:creationId xmlns:a16="http://schemas.microsoft.com/office/drawing/2014/main" id="{3C523D33-5DB1-4BBA-B1FF-02B0817682E7}"/>
                  </a:ext>
                </a:extLst>
              </p:cNvPr>
              <p:cNvSpPr/>
              <p:nvPr/>
            </p:nvSpPr>
            <p:spPr>
              <a:xfrm>
                <a:off x="7558974" y="3825671"/>
                <a:ext cx="150496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877" extrusionOk="0">
                    <a:moveTo>
                      <a:pt x="91" y="0"/>
                    </a:moveTo>
                    <a:cubicBezTo>
                      <a:pt x="91" y="0"/>
                      <a:pt x="0" y="0"/>
                      <a:pt x="91" y="84"/>
                    </a:cubicBezTo>
                    <a:cubicBezTo>
                      <a:pt x="701" y="876"/>
                      <a:pt x="1493" y="1486"/>
                      <a:pt x="2369" y="1836"/>
                    </a:cubicBezTo>
                    <a:cubicBezTo>
                      <a:pt x="1493" y="1402"/>
                      <a:pt x="701" y="785"/>
                      <a:pt x="91" y="0"/>
                    </a:cubicBezTo>
                    <a:close/>
                    <a:moveTo>
                      <a:pt x="2369" y="1836"/>
                    </a:moveTo>
                    <a:cubicBezTo>
                      <a:pt x="2369" y="1866"/>
                      <a:pt x="2378" y="1876"/>
                      <a:pt x="2387" y="1876"/>
                    </a:cubicBezTo>
                    <a:cubicBezTo>
                      <a:pt x="2406" y="1876"/>
                      <a:pt x="2425" y="1836"/>
                      <a:pt x="2369" y="18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4">
                <a:extLst>
                  <a:ext uri="{FF2B5EF4-FFF2-40B4-BE49-F238E27FC236}">
                    <a16:creationId xmlns:a16="http://schemas.microsoft.com/office/drawing/2014/main" id="{B11D0349-4707-FDB4-7108-7802F6E00F9A}"/>
                  </a:ext>
                </a:extLst>
              </p:cNvPr>
              <p:cNvSpPr/>
              <p:nvPr/>
            </p:nvSpPr>
            <p:spPr>
              <a:xfrm>
                <a:off x="7618987" y="3595113"/>
                <a:ext cx="293606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5117" extrusionOk="0">
                    <a:moveTo>
                      <a:pt x="3043" y="0"/>
                    </a:moveTo>
                    <a:cubicBezTo>
                      <a:pt x="2988" y="0"/>
                      <a:pt x="2934" y="12"/>
                      <a:pt x="2887" y="36"/>
                    </a:cubicBezTo>
                    <a:cubicBezTo>
                      <a:pt x="2712" y="36"/>
                      <a:pt x="2628" y="386"/>
                      <a:pt x="2453" y="386"/>
                    </a:cubicBezTo>
                    <a:cubicBezTo>
                      <a:pt x="2278" y="386"/>
                      <a:pt x="2102" y="120"/>
                      <a:pt x="1927" y="120"/>
                    </a:cubicBezTo>
                    <a:cubicBezTo>
                      <a:pt x="1836" y="120"/>
                      <a:pt x="1752" y="211"/>
                      <a:pt x="1661" y="211"/>
                    </a:cubicBezTo>
                    <a:cubicBezTo>
                      <a:pt x="1402" y="386"/>
                      <a:pt x="1226" y="471"/>
                      <a:pt x="1051" y="646"/>
                    </a:cubicBezTo>
                    <a:cubicBezTo>
                      <a:pt x="701" y="821"/>
                      <a:pt x="259" y="1087"/>
                      <a:pt x="175" y="1522"/>
                    </a:cubicBezTo>
                    <a:cubicBezTo>
                      <a:pt x="0" y="1963"/>
                      <a:pt x="175" y="2489"/>
                      <a:pt x="435" y="2923"/>
                    </a:cubicBezTo>
                    <a:cubicBezTo>
                      <a:pt x="785" y="3715"/>
                      <a:pt x="1311" y="4416"/>
                      <a:pt x="1836" y="5025"/>
                    </a:cubicBezTo>
                    <a:lnTo>
                      <a:pt x="2803" y="5117"/>
                    </a:lnTo>
                    <a:cubicBezTo>
                      <a:pt x="3504" y="4500"/>
                      <a:pt x="4205" y="3715"/>
                      <a:pt x="4555" y="2839"/>
                    </a:cubicBezTo>
                    <a:cubicBezTo>
                      <a:pt x="4639" y="2489"/>
                      <a:pt x="4730" y="2138"/>
                      <a:pt x="4639" y="1788"/>
                    </a:cubicBezTo>
                    <a:cubicBezTo>
                      <a:pt x="4555" y="1087"/>
                      <a:pt x="3938" y="646"/>
                      <a:pt x="3413" y="211"/>
                    </a:cubicBezTo>
                    <a:cubicBezTo>
                      <a:pt x="3351" y="83"/>
                      <a:pt x="3193" y="0"/>
                      <a:pt x="3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4">
                <a:extLst>
                  <a:ext uri="{FF2B5EF4-FFF2-40B4-BE49-F238E27FC236}">
                    <a16:creationId xmlns:a16="http://schemas.microsoft.com/office/drawing/2014/main" id="{E41CE6D8-CA88-D057-ACFD-BD3F358FB4EC}"/>
                  </a:ext>
                </a:extLst>
              </p:cNvPr>
              <p:cNvSpPr/>
              <p:nvPr/>
            </p:nvSpPr>
            <p:spPr>
              <a:xfrm>
                <a:off x="7613340" y="3591700"/>
                <a:ext cx="304466" cy="32620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56" extrusionOk="0">
                    <a:moveTo>
                      <a:pt x="3679" y="350"/>
                    </a:moveTo>
                    <a:lnTo>
                      <a:pt x="3770" y="441"/>
                    </a:lnTo>
                    <a:cubicBezTo>
                      <a:pt x="3795" y="456"/>
                      <a:pt x="3820" y="472"/>
                      <a:pt x="3844" y="487"/>
                    </a:cubicBezTo>
                    <a:lnTo>
                      <a:pt x="3844" y="487"/>
                    </a:lnTo>
                    <a:cubicBezTo>
                      <a:pt x="3791" y="440"/>
                      <a:pt x="3736" y="394"/>
                      <a:pt x="3679" y="350"/>
                    </a:cubicBezTo>
                    <a:close/>
                    <a:moveTo>
                      <a:pt x="3153" y="0"/>
                    </a:moveTo>
                    <a:cubicBezTo>
                      <a:pt x="2894" y="0"/>
                      <a:pt x="2803" y="266"/>
                      <a:pt x="2628" y="350"/>
                    </a:cubicBezTo>
                    <a:cubicBezTo>
                      <a:pt x="2590" y="364"/>
                      <a:pt x="2554" y="369"/>
                      <a:pt x="2519" y="369"/>
                    </a:cubicBezTo>
                    <a:cubicBezTo>
                      <a:pt x="2317" y="369"/>
                      <a:pt x="2168" y="175"/>
                      <a:pt x="2018" y="175"/>
                    </a:cubicBezTo>
                    <a:cubicBezTo>
                      <a:pt x="1927" y="175"/>
                      <a:pt x="1752" y="266"/>
                      <a:pt x="1668" y="266"/>
                    </a:cubicBezTo>
                    <a:cubicBezTo>
                      <a:pt x="1493" y="350"/>
                      <a:pt x="1402" y="441"/>
                      <a:pt x="1226" y="526"/>
                    </a:cubicBezTo>
                    <a:cubicBezTo>
                      <a:pt x="792" y="792"/>
                      <a:pt x="266" y="1142"/>
                      <a:pt x="175" y="1668"/>
                    </a:cubicBezTo>
                    <a:cubicBezTo>
                      <a:pt x="0" y="2193"/>
                      <a:pt x="350" y="2803"/>
                      <a:pt x="617" y="3244"/>
                    </a:cubicBezTo>
                    <a:cubicBezTo>
                      <a:pt x="876" y="3770"/>
                      <a:pt x="1226" y="4296"/>
                      <a:pt x="1668" y="4730"/>
                    </a:cubicBezTo>
                    <a:cubicBezTo>
                      <a:pt x="1752" y="4821"/>
                      <a:pt x="1843" y="4996"/>
                      <a:pt x="1927" y="5080"/>
                    </a:cubicBezTo>
                    <a:cubicBezTo>
                      <a:pt x="2193" y="5080"/>
                      <a:pt x="2453" y="5172"/>
                      <a:pt x="2719" y="5172"/>
                    </a:cubicBezTo>
                    <a:cubicBezTo>
                      <a:pt x="2719" y="5172"/>
                      <a:pt x="2803" y="5172"/>
                      <a:pt x="2803" y="5256"/>
                    </a:cubicBezTo>
                    <a:cubicBezTo>
                      <a:pt x="2894" y="5256"/>
                      <a:pt x="2894" y="5172"/>
                      <a:pt x="2978" y="5172"/>
                    </a:cubicBezTo>
                    <a:lnTo>
                      <a:pt x="3595" y="4555"/>
                    </a:lnTo>
                    <a:cubicBezTo>
                      <a:pt x="3945" y="4204"/>
                      <a:pt x="4296" y="3770"/>
                      <a:pt x="4471" y="3244"/>
                    </a:cubicBezTo>
                    <a:cubicBezTo>
                      <a:pt x="4730" y="2719"/>
                      <a:pt x="4905" y="2102"/>
                      <a:pt x="4730" y="1577"/>
                    </a:cubicBezTo>
                    <a:cubicBezTo>
                      <a:pt x="4565" y="1081"/>
                      <a:pt x="4244" y="742"/>
                      <a:pt x="3844" y="487"/>
                    </a:cubicBezTo>
                    <a:lnTo>
                      <a:pt x="3844" y="487"/>
                    </a:lnTo>
                    <a:cubicBezTo>
                      <a:pt x="4116" y="731"/>
                      <a:pt x="4338" y="1024"/>
                      <a:pt x="4555" y="1317"/>
                    </a:cubicBezTo>
                    <a:cubicBezTo>
                      <a:pt x="4646" y="1493"/>
                      <a:pt x="4730" y="1668"/>
                      <a:pt x="4730" y="1927"/>
                    </a:cubicBezTo>
                    <a:cubicBezTo>
                      <a:pt x="4821" y="2193"/>
                      <a:pt x="4730" y="2453"/>
                      <a:pt x="4646" y="2719"/>
                    </a:cubicBezTo>
                    <a:cubicBezTo>
                      <a:pt x="4380" y="3595"/>
                      <a:pt x="3770" y="4296"/>
                      <a:pt x="3069" y="4905"/>
                    </a:cubicBezTo>
                    <a:cubicBezTo>
                      <a:pt x="2978" y="4996"/>
                      <a:pt x="2978" y="5080"/>
                      <a:pt x="2894" y="5172"/>
                    </a:cubicBezTo>
                    <a:cubicBezTo>
                      <a:pt x="2544" y="5080"/>
                      <a:pt x="2277" y="5080"/>
                      <a:pt x="1927" y="4996"/>
                    </a:cubicBezTo>
                    <a:cubicBezTo>
                      <a:pt x="1668" y="4646"/>
                      <a:pt x="1317" y="4296"/>
                      <a:pt x="1051" y="3854"/>
                    </a:cubicBezTo>
                    <a:cubicBezTo>
                      <a:pt x="792" y="3420"/>
                      <a:pt x="526" y="2978"/>
                      <a:pt x="350" y="2544"/>
                    </a:cubicBezTo>
                    <a:cubicBezTo>
                      <a:pt x="266" y="2369"/>
                      <a:pt x="175" y="2102"/>
                      <a:pt x="175" y="1843"/>
                    </a:cubicBezTo>
                    <a:cubicBezTo>
                      <a:pt x="175" y="1668"/>
                      <a:pt x="266" y="1402"/>
                      <a:pt x="441" y="1226"/>
                    </a:cubicBezTo>
                    <a:cubicBezTo>
                      <a:pt x="617" y="1051"/>
                      <a:pt x="792" y="967"/>
                      <a:pt x="967" y="792"/>
                    </a:cubicBezTo>
                    <a:cubicBezTo>
                      <a:pt x="1142" y="701"/>
                      <a:pt x="1402" y="526"/>
                      <a:pt x="1577" y="441"/>
                    </a:cubicBezTo>
                    <a:cubicBezTo>
                      <a:pt x="1668" y="350"/>
                      <a:pt x="1752" y="266"/>
                      <a:pt x="1927" y="266"/>
                    </a:cubicBezTo>
                    <a:cubicBezTo>
                      <a:pt x="1957" y="236"/>
                      <a:pt x="1987" y="226"/>
                      <a:pt x="2016" y="226"/>
                    </a:cubicBezTo>
                    <a:cubicBezTo>
                      <a:pt x="2075" y="226"/>
                      <a:pt x="2133" y="266"/>
                      <a:pt x="2193" y="266"/>
                    </a:cubicBezTo>
                    <a:cubicBezTo>
                      <a:pt x="2369" y="350"/>
                      <a:pt x="2453" y="441"/>
                      <a:pt x="2628" y="441"/>
                    </a:cubicBezTo>
                    <a:cubicBezTo>
                      <a:pt x="2803" y="350"/>
                      <a:pt x="2894" y="175"/>
                      <a:pt x="3069" y="91"/>
                    </a:cubicBezTo>
                    <a:cubicBezTo>
                      <a:pt x="3094" y="78"/>
                      <a:pt x="3121" y="72"/>
                      <a:pt x="3149" y="72"/>
                    </a:cubicBezTo>
                    <a:cubicBezTo>
                      <a:pt x="3317" y="72"/>
                      <a:pt x="3529" y="278"/>
                      <a:pt x="3679" y="350"/>
                    </a:cubicBezTo>
                    <a:lnTo>
                      <a:pt x="3504" y="175"/>
                    </a:lnTo>
                    <a:cubicBezTo>
                      <a:pt x="3420" y="91"/>
                      <a:pt x="3244" y="0"/>
                      <a:pt x="3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4">
                <a:extLst>
                  <a:ext uri="{FF2B5EF4-FFF2-40B4-BE49-F238E27FC236}">
                    <a16:creationId xmlns:a16="http://schemas.microsoft.com/office/drawing/2014/main" id="{546D5883-104D-7DAE-17A6-52033F91D5BA}"/>
                  </a:ext>
                </a:extLst>
              </p:cNvPr>
              <p:cNvSpPr/>
              <p:nvPr/>
            </p:nvSpPr>
            <p:spPr>
              <a:xfrm>
                <a:off x="7743793" y="3678648"/>
                <a:ext cx="32644" cy="22839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680" extrusionOk="0">
                    <a:moveTo>
                      <a:pt x="526" y="1"/>
                    </a:moveTo>
                    <a:cubicBezTo>
                      <a:pt x="0" y="1227"/>
                      <a:pt x="0" y="2453"/>
                      <a:pt x="351" y="3679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4">
                <a:extLst>
                  <a:ext uri="{FF2B5EF4-FFF2-40B4-BE49-F238E27FC236}">
                    <a16:creationId xmlns:a16="http://schemas.microsoft.com/office/drawing/2014/main" id="{FD59AF6E-2826-BDCB-308D-DE43BA22DC8D}"/>
                  </a:ext>
                </a:extLst>
              </p:cNvPr>
              <p:cNvSpPr/>
              <p:nvPr/>
            </p:nvSpPr>
            <p:spPr>
              <a:xfrm>
                <a:off x="7743793" y="3678648"/>
                <a:ext cx="32644" cy="23087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0" extrusionOk="0">
                    <a:moveTo>
                      <a:pt x="442" y="1"/>
                    </a:moveTo>
                    <a:cubicBezTo>
                      <a:pt x="91" y="968"/>
                      <a:pt x="0" y="1928"/>
                      <a:pt x="91" y="2895"/>
                    </a:cubicBezTo>
                    <a:cubicBezTo>
                      <a:pt x="175" y="3154"/>
                      <a:pt x="175" y="3420"/>
                      <a:pt x="267" y="3679"/>
                    </a:cubicBezTo>
                    <a:cubicBezTo>
                      <a:pt x="267" y="3710"/>
                      <a:pt x="276" y="3720"/>
                      <a:pt x="288" y="3720"/>
                    </a:cubicBezTo>
                    <a:cubicBezTo>
                      <a:pt x="313" y="3720"/>
                      <a:pt x="351" y="3679"/>
                      <a:pt x="351" y="3679"/>
                    </a:cubicBezTo>
                    <a:cubicBezTo>
                      <a:pt x="91" y="2719"/>
                      <a:pt x="91" y="1752"/>
                      <a:pt x="267" y="79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4">
                <a:extLst>
                  <a:ext uri="{FF2B5EF4-FFF2-40B4-BE49-F238E27FC236}">
                    <a16:creationId xmlns:a16="http://schemas.microsoft.com/office/drawing/2014/main" id="{26260B6B-E3D6-09E9-280A-B4C4620F8807}"/>
                  </a:ext>
                </a:extLst>
              </p:cNvPr>
              <p:cNvSpPr/>
              <p:nvPr/>
            </p:nvSpPr>
            <p:spPr>
              <a:xfrm>
                <a:off x="7695074" y="3765596"/>
                <a:ext cx="70500" cy="1414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877"/>
                      <a:pt x="526" y="1669"/>
                      <a:pt x="1136" y="22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4">
                <a:extLst>
                  <a:ext uri="{FF2B5EF4-FFF2-40B4-BE49-F238E27FC236}">
                    <a16:creationId xmlns:a16="http://schemas.microsoft.com/office/drawing/2014/main" id="{F24211C1-54FE-B533-1B90-F61FCB03A3A0}"/>
                  </a:ext>
                </a:extLst>
              </p:cNvPr>
              <p:cNvSpPr/>
              <p:nvPr/>
            </p:nvSpPr>
            <p:spPr>
              <a:xfrm>
                <a:off x="7689427" y="3765596"/>
                <a:ext cx="76148" cy="1439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2319" extrusionOk="0">
                    <a:moveTo>
                      <a:pt x="91" y="1"/>
                    </a:moveTo>
                    <a:cubicBezTo>
                      <a:pt x="91" y="1"/>
                      <a:pt x="0" y="1"/>
                      <a:pt x="0" y="92"/>
                    </a:cubicBezTo>
                    <a:cubicBezTo>
                      <a:pt x="176" y="877"/>
                      <a:pt x="617" y="1669"/>
                      <a:pt x="1143" y="2278"/>
                    </a:cubicBezTo>
                    <a:cubicBezTo>
                      <a:pt x="1171" y="2309"/>
                      <a:pt x="1189" y="2319"/>
                      <a:pt x="1202" y="2319"/>
                    </a:cubicBezTo>
                    <a:cubicBezTo>
                      <a:pt x="1227" y="2319"/>
                      <a:pt x="1227" y="2278"/>
                      <a:pt x="1227" y="2278"/>
                    </a:cubicBezTo>
                    <a:cubicBezTo>
                      <a:pt x="617" y="1669"/>
                      <a:pt x="267" y="877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4">
                <a:extLst>
                  <a:ext uri="{FF2B5EF4-FFF2-40B4-BE49-F238E27FC236}">
                    <a16:creationId xmlns:a16="http://schemas.microsoft.com/office/drawing/2014/main" id="{EA78D359-C633-1487-85CE-16BF443CE19B}"/>
                  </a:ext>
                </a:extLst>
              </p:cNvPr>
              <p:cNvSpPr/>
              <p:nvPr/>
            </p:nvSpPr>
            <p:spPr>
              <a:xfrm>
                <a:off x="7765514" y="3738661"/>
                <a:ext cx="60074" cy="16837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713" extrusionOk="0">
                    <a:moveTo>
                      <a:pt x="968" y="1"/>
                    </a:moveTo>
                    <a:lnTo>
                      <a:pt x="968" y="1"/>
                    </a:lnTo>
                    <a:cubicBezTo>
                      <a:pt x="442" y="785"/>
                      <a:pt x="92" y="1752"/>
                      <a:pt x="1" y="2712"/>
                    </a:cubicBez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4">
                <a:extLst>
                  <a:ext uri="{FF2B5EF4-FFF2-40B4-BE49-F238E27FC236}">
                    <a16:creationId xmlns:a16="http://schemas.microsoft.com/office/drawing/2014/main" id="{99F9B164-F2DA-04E8-84E9-5179749C15BD}"/>
                  </a:ext>
                </a:extLst>
              </p:cNvPr>
              <p:cNvSpPr/>
              <p:nvPr/>
            </p:nvSpPr>
            <p:spPr>
              <a:xfrm>
                <a:off x="7760301" y="3736179"/>
                <a:ext cx="70500" cy="17507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821" extrusionOk="0">
                    <a:moveTo>
                      <a:pt x="1073" y="0"/>
                    </a:moveTo>
                    <a:cubicBezTo>
                      <a:pt x="1061" y="0"/>
                      <a:pt x="1052" y="10"/>
                      <a:pt x="1052" y="41"/>
                    </a:cubicBezTo>
                    <a:cubicBezTo>
                      <a:pt x="526" y="825"/>
                      <a:pt x="176" y="1792"/>
                      <a:pt x="1" y="2752"/>
                    </a:cubicBezTo>
                    <a:cubicBezTo>
                      <a:pt x="1" y="2798"/>
                      <a:pt x="22" y="2821"/>
                      <a:pt x="43" y="2821"/>
                    </a:cubicBezTo>
                    <a:cubicBezTo>
                      <a:pt x="64" y="2821"/>
                      <a:pt x="85" y="2798"/>
                      <a:pt x="85" y="2752"/>
                    </a:cubicBezTo>
                    <a:cubicBezTo>
                      <a:pt x="260" y="1792"/>
                      <a:pt x="610" y="825"/>
                      <a:pt x="1136" y="41"/>
                    </a:cubicBezTo>
                    <a:cubicBezTo>
                      <a:pt x="1136" y="41"/>
                      <a:pt x="1098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4">
                <a:extLst>
                  <a:ext uri="{FF2B5EF4-FFF2-40B4-BE49-F238E27FC236}">
                    <a16:creationId xmlns:a16="http://schemas.microsoft.com/office/drawing/2014/main" id="{6ACCC882-7952-E51C-5AF2-A9EDE4CEFAC2}"/>
                  </a:ext>
                </a:extLst>
              </p:cNvPr>
              <p:cNvSpPr/>
              <p:nvPr/>
            </p:nvSpPr>
            <p:spPr>
              <a:xfrm>
                <a:off x="7651570" y="3879975"/>
                <a:ext cx="201012" cy="176568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2845" extrusionOk="0">
                    <a:moveTo>
                      <a:pt x="1601" y="1"/>
                    </a:moveTo>
                    <a:cubicBezTo>
                      <a:pt x="1127" y="1"/>
                      <a:pt x="641" y="235"/>
                      <a:pt x="351" y="702"/>
                    </a:cubicBezTo>
                    <a:cubicBezTo>
                      <a:pt x="1" y="1402"/>
                      <a:pt x="176" y="2187"/>
                      <a:pt x="877" y="2629"/>
                    </a:cubicBezTo>
                    <a:cubicBezTo>
                      <a:pt x="1085" y="2777"/>
                      <a:pt x="1324" y="2845"/>
                      <a:pt x="1566" y="2845"/>
                    </a:cubicBezTo>
                    <a:cubicBezTo>
                      <a:pt x="2034" y="2845"/>
                      <a:pt x="2513" y="2593"/>
                      <a:pt x="2804" y="2187"/>
                    </a:cubicBezTo>
                    <a:cubicBezTo>
                      <a:pt x="3238" y="1487"/>
                      <a:pt x="2979" y="611"/>
                      <a:pt x="2278" y="176"/>
                    </a:cubicBezTo>
                    <a:cubicBezTo>
                      <a:pt x="2073" y="59"/>
                      <a:pt x="1838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4">
                <a:extLst>
                  <a:ext uri="{FF2B5EF4-FFF2-40B4-BE49-F238E27FC236}">
                    <a16:creationId xmlns:a16="http://schemas.microsoft.com/office/drawing/2014/main" id="{BE82D8FF-6A24-B432-5FED-128ED71F8F85}"/>
                  </a:ext>
                </a:extLst>
              </p:cNvPr>
              <p:cNvSpPr/>
              <p:nvPr/>
            </p:nvSpPr>
            <p:spPr>
              <a:xfrm>
                <a:off x="7662430" y="3879975"/>
                <a:ext cx="179229" cy="17923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888" extrusionOk="0">
                    <a:moveTo>
                      <a:pt x="1402" y="1"/>
                    </a:moveTo>
                    <a:cubicBezTo>
                      <a:pt x="961" y="1"/>
                      <a:pt x="435" y="260"/>
                      <a:pt x="176" y="702"/>
                    </a:cubicBezTo>
                    <a:cubicBezTo>
                      <a:pt x="85" y="877"/>
                      <a:pt x="1" y="1136"/>
                      <a:pt x="1" y="1402"/>
                    </a:cubicBezTo>
                    <a:cubicBezTo>
                      <a:pt x="1" y="1136"/>
                      <a:pt x="85" y="961"/>
                      <a:pt x="260" y="702"/>
                    </a:cubicBezTo>
                    <a:cubicBezTo>
                      <a:pt x="526" y="260"/>
                      <a:pt x="961" y="1"/>
                      <a:pt x="1402" y="1"/>
                    </a:cubicBezTo>
                    <a:close/>
                    <a:moveTo>
                      <a:pt x="1403" y="1"/>
                    </a:moveTo>
                    <a:cubicBezTo>
                      <a:pt x="1662" y="1"/>
                      <a:pt x="1928" y="85"/>
                      <a:pt x="2103" y="260"/>
                    </a:cubicBezTo>
                    <a:cubicBezTo>
                      <a:pt x="2538" y="527"/>
                      <a:pt x="2804" y="961"/>
                      <a:pt x="2804" y="1402"/>
                    </a:cubicBezTo>
                    <a:cubicBezTo>
                      <a:pt x="2804" y="1662"/>
                      <a:pt x="2713" y="1928"/>
                      <a:pt x="2629" y="2103"/>
                    </a:cubicBezTo>
                    <a:cubicBezTo>
                      <a:pt x="2362" y="2538"/>
                      <a:pt x="1837" y="2804"/>
                      <a:pt x="1402" y="2804"/>
                    </a:cubicBezTo>
                    <a:cubicBezTo>
                      <a:pt x="1136" y="2804"/>
                      <a:pt x="961" y="2713"/>
                      <a:pt x="702" y="2629"/>
                    </a:cubicBezTo>
                    <a:lnTo>
                      <a:pt x="702" y="2629"/>
                    </a:lnTo>
                    <a:cubicBezTo>
                      <a:pt x="877" y="2804"/>
                      <a:pt x="1136" y="2888"/>
                      <a:pt x="1402" y="2888"/>
                    </a:cubicBezTo>
                    <a:cubicBezTo>
                      <a:pt x="1928" y="2888"/>
                      <a:pt x="2362" y="2629"/>
                      <a:pt x="2629" y="2187"/>
                    </a:cubicBezTo>
                    <a:cubicBezTo>
                      <a:pt x="2804" y="1928"/>
                      <a:pt x="2888" y="1662"/>
                      <a:pt x="2888" y="1402"/>
                    </a:cubicBezTo>
                    <a:cubicBezTo>
                      <a:pt x="2888" y="961"/>
                      <a:pt x="2629" y="435"/>
                      <a:pt x="2187" y="176"/>
                    </a:cubicBezTo>
                    <a:cubicBezTo>
                      <a:pt x="1928" y="85"/>
                      <a:pt x="1662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34">
              <a:extLst>
                <a:ext uri="{FF2B5EF4-FFF2-40B4-BE49-F238E27FC236}">
                  <a16:creationId xmlns:a16="http://schemas.microsoft.com/office/drawing/2014/main" id="{D5C28DEB-4FC0-C644-A15C-D08D6D2166F6}"/>
                </a:ext>
              </a:extLst>
            </p:cNvPr>
            <p:cNvGrpSpPr/>
            <p:nvPr/>
          </p:nvGrpSpPr>
          <p:grpSpPr>
            <a:xfrm rot="-2466586">
              <a:off x="7687303" y="695541"/>
              <a:ext cx="221697" cy="216422"/>
              <a:chOff x="7401525" y="3591700"/>
              <a:chExt cx="728469" cy="710981"/>
            </a:xfrm>
          </p:grpSpPr>
          <p:sp>
            <p:nvSpPr>
              <p:cNvPr id="349" name="Google Shape;349;p34">
                <a:extLst>
                  <a:ext uri="{FF2B5EF4-FFF2-40B4-BE49-F238E27FC236}">
                    <a16:creationId xmlns:a16="http://schemas.microsoft.com/office/drawing/2014/main" id="{31375484-90AF-FCD2-7F8D-73C9525B2245}"/>
                  </a:ext>
                </a:extLst>
              </p:cNvPr>
              <p:cNvSpPr/>
              <p:nvPr/>
            </p:nvSpPr>
            <p:spPr>
              <a:xfrm>
                <a:off x="7809019" y="3754735"/>
                <a:ext cx="320974" cy="288404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4647" extrusionOk="0">
                    <a:moveTo>
                      <a:pt x="2803" y="1"/>
                    </a:moveTo>
                    <a:cubicBezTo>
                      <a:pt x="2278" y="1"/>
                      <a:pt x="1843" y="351"/>
                      <a:pt x="1493" y="702"/>
                    </a:cubicBezTo>
                    <a:cubicBezTo>
                      <a:pt x="876" y="1318"/>
                      <a:pt x="351" y="2019"/>
                      <a:pt x="0" y="2720"/>
                    </a:cubicBezTo>
                    <a:lnTo>
                      <a:pt x="91" y="3680"/>
                    </a:lnTo>
                    <a:cubicBezTo>
                      <a:pt x="967" y="4205"/>
                      <a:pt x="1843" y="4556"/>
                      <a:pt x="2894" y="4647"/>
                    </a:cubicBezTo>
                    <a:cubicBezTo>
                      <a:pt x="3245" y="4647"/>
                      <a:pt x="3595" y="4647"/>
                      <a:pt x="3854" y="4472"/>
                    </a:cubicBezTo>
                    <a:cubicBezTo>
                      <a:pt x="4471" y="4121"/>
                      <a:pt x="4821" y="3420"/>
                      <a:pt x="4997" y="2804"/>
                    </a:cubicBezTo>
                    <a:cubicBezTo>
                      <a:pt x="5081" y="2629"/>
                      <a:pt x="5172" y="2369"/>
                      <a:pt x="5081" y="2278"/>
                    </a:cubicBezTo>
                    <a:cubicBezTo>
                      <a:pt x="4906" y="2103"/>
                      <a:pt x="4646" y="2019"/>
                      <a:pt x="4555" y="1844"/>
                    </a:cubicBezTo>
                    <a:cubicBezTo>
                      <a:pt x="4555" y="1669"/>
                      <a:pt x="4646" y="1493"/>
                      <a:pt x="4646" y="1318"/>
                    </a:cubicBezTo>
                    <a:cubicBezTo>
                      <a:pt x="4646" y="1227"/>
                      <a:pt x="4555" y="1143"/>
                      <a:pt x="4471" y="1052"/>
                    </a:cubicBezTo>
                    <a:cubicBezTo>
                      <a:pt x="4296" y="968"/>
                      <a:pt x="4030" y="793"/>
                      <a:pt x="3854" y="617"/>
                    </a:cubicBezTo>
                    <a:cubicBezTo>
                      <a:pt x="3595" y="351"/>
                      <a:pt x="3245" y="92"/>
                      <a:pt x="2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4">
                <a:extLst>
                  <a:ext uri="{FF2B5EF4-FFF2-40B4-BE49-F238E27FC236}">
                    <a16:creationId xmlns:a16="http://schemas.microsoft.com/office/drawing/2014/main" id="{77455C9D-D155-3497-AE3A-105A3492CAFB}"/>
                  </a:ext>
                </a:extLst>
              </p:cNvPr>
              <p:cNvSpPr/>
              <p:nvPr/>
            </p:nvSpPr>
            <p:spPr>
              <a:xfrm>
                <a:off x="7803806" y="3754115"/>
                <a:ext cx="326187" cy="28902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657" extrusionOk="0">
                    <a:moveTo>
                      <a:pt x="2831" y="64"/>
                    </a:moveTo>
                    <a:cubicBezTo>
                      <a:pt x="2909" y="64"/>
                      <a:pt x="2986" y="75"/>
                      <a:pt x="3063" y="102"/>
                    </a:cubicBezTo>
                    <a:cubicBezTo>
                      <a:pt x="3329" y="186"/>
                      <a:pt x="3588" y="277"/>
                      <a:pt x="3763" y="452"/>
                    </a:cubicBezTo>
                    <a:cubicBezTo>
                      <a:pt x="4030" y="627"/>
                      <a:pt x="4205" y="887"/>
                      <a:pt x="4464" y="1062"/>
                    </a:cubicBezTo>
                    <a:cubicBezTo>
                      <a:pt x="4555" y="1153"/>
                      <a:pt x="4639" y="1237"/>
                      <a:pt x="4730" y="1412"/>
                    </a:cubicBezTo>
                    <a:cubicBezTo>
                      <a:pt x="4730" y="1503"/>
                      <a:pt x="4639" y="1587"/>
                      <a:pt x="4639" y="1763"/>
                    </a:cubicBezTo>
                    <a:cubicBezTo>
                      <a:pt x="4555" y="1938"/>
                      <a:pt x="4730" y="2029"/>
                      <a:pt x="4905" y="2113"/>
                    </a:cubicBezTo>
                    <a:cubicBezTo>
                      <a:pt x="4990" y="2204"/>
                      <a:pt x="5081" y="2204"/>
                      <a:pt x="5165" y="2379"/>
                    </a:cubicBezTo>
                    <a:cubicBezTo>
                      <a:pt x="5165" y="2463"/>
                      <a:pt x="5165" y="2639"/>
                      <a:pt x="5081" y="2730"/>
                    </a:cubicBezTo>
                    <a:cubicBezTo>
                      <a:pt x="4905" y="3164"/>
                      <a:pt x="4730" y="3690"/>
                      <a:pt x="4464" y="4040"/>
                    </a:cubicBezTo>
                    <a:cubicBezTo>
                      <a:pt x="4289" y="4215"/>
                      <a:pt x="4114" y="4390"/>
                      <a:pt x="3938" y="4482"/>
                    </a:cubicBezTo>
                    <a:cubicBezTo>
                      <a:pt x="3679" y="4566"/>
                      <a:pt x="3329" y="4566"/>
                      <a:pt x="3063" y="4566"/>
                    </a:cubicBezTo>
                    <a:cubicBezTo>
                      <a:pt x="2453" y="4566"/>
                      <a:pt x="1927" y="4482"/>
                      <a:pt x="1402" y="4215"/>
                    </a:cubicBezTo>
                    <a:cubicBezTo>
                      <a:pt x="1135" y="4131"/>
                      <a:pt x="876" y="4040"/>
                      <a:pt x="610" y="3865"/>
                    </a:cubicBezTo>
                    <a:cubicBezTo>
                      <a:pt x="526" y="3865"/>
                      <a:pt x="526" y="3781"/>
                      <a:pt x="435" y="3781"/>
                    </a:cubicBezTo>
                    <a:cubicBezTo>
                      <a:pt x="435" y="3781"/>
                      <a:pt x="351" y="3781"/>
                      <a:pt x="351" y="3690"/>
                    </a:cubicBezTo>
                    <a:lnTo>
                      <a:pt x="260" y="3690"/>
                    </a:lnTo>
                    <a:lnTo>
                      <a:pt x="260" y="3606"/>
                    </a:lnTo>
                    <a:cubicBezTo>
                      <a:pt x="175" y="3339"/>
                      <a:pt x="175" y="3080"/>
                      <a:pt x="84" y="2814"/>
                    </a:cubicBezTo>
                    <a:lnTo>
                      <a:pt x="84" y="2730"/>
                    </a:lnTo>
                    <a:cubicBezTo>
                      <a:pt x="351" y="2288"/>
                      <a:pt x="701" y="1763"/>
                      <a:pt x="1051" y="1328"/>
                    </a:cubicBezTo>
                    <a:cubicBezTo>
                      <a:pt x="1227" y="1153"/>
                      <a:pt x="1402" y="887"/>
                      <a:pt x="1661" y="712"/>
                    </a:cubicBezTo>
                    <a:cubicBezTo>
                      <a:pt x="1836" y="536"/>
                      <a:pt x="2011" y="361"/>
                      <a:pt x="2278" y="186"/>
                    </a:cubicBezTo>
                    <a:cubicBezTo>
                      <a:pt x="2460" y="127"/>
                      <a:pt x="2647" y="64"/>
                      <a:pt x="2831" y="64"/>
                    </a:cubicBezTo>
                    <a:close/>
                    <a:moveTo>
                      <a:pt x="2845" y="0"/>
                    </a:moveTo>
                    <a:cubicBezTo>
                      <a:pt x="2801" y="0"/>
                      <a:pt x="2757" y="4"/>
                      <a:pt x="2712" y="11"/>
                    </a:cubicBezTo>
                    <a:cubicBezTo>
                      <a:pt x="2102" y="102"/>
                      <a:pt x="1752" y="536"/>
                      <a:pt x="1402" y="887"/>
                    </a:cubicBezTo>
                    <a:cubicBezTo>
                      <a:pt x="960" y="1328"/>
                      <a:pt x="610" y="1854"/>
                      <a:pt x="260" y="2379"/>
                    </a:cubicBezTo>
                    <a:cubicBezTo>
                      <a:pt x="175" y="2463"/>
                      <a:pt x="84" y="2555"/>
                      <a:pt x="0" y="2730"/>
                    </a:cubicBezTo>
                    <a:cubicBezTo>
                      <a:pt x="84" y="2989"/>
                      <a:pt x="84" y="3255"/>
                      <a:pt x="175" y="3515"/>
                    </a:cubicBezTo>
                    <a:lnTo>
                      <a:pt x="175" y="3690"/>
                    </a:lnTo>
                    <a:lnTo>
                      <a:pt x="260" y="3781"/>
                    </a:lnTo>
                    <a:cubicBezTo>
                      <a:pt x="526" y="3865"/>
                      <a:pt x="785" y="4040"/>
                      <a:pt x="1051" y="4131"/>
                    </a:cubicBezTo>
                    <a:cubicBezTo>
                      <a:pt x="1577" y="4390"/>
                      <a:pt x="2187" y="4566"/>
                      <a:pt x="2712" y="4657"/>
                    </a:cubicBezTo>
                    <a:cubicBezTo>
                      <a:pt x="3238" y="4657"/>
                      <a:pt x="3854" y="4657"/>
                      <a:pt x="4289" y="4306"/>
                    </a:cubicBezTo>
                    <a:cubicBezTo>
                      <a:pt x="4639" y="3956"/>
                      <a:pt x="4905" y="3515"/>
                      <a:pt x="5081" y="3080"/>
                    </a:cubicBezTo>
                    <a:cubicBezTo>
                      <a:pt x="5081" y="2905"/>
                      <a:pt x="5165" y="2814"/>
                      <a:pt x="5165" y="2730"/>
                    </a:cubicBezTo>
                    <a:cubicBezTo>
                      <a:pt x="5256" y="2555"/>
                      <a:pt x="5256" y="2463"/>
                      <a:pt x="5256" y="2379"/>
                    </a:cubicBezTo>
                    <a:cubicBezTo>
                      <a:pt x="5165" y="2113"/>
                      <a:pt x="4905" y="2113"/>
                      <a:pt x="4730" y="1938"/>
                    </a:cubicBezTo>
                    <a:cubicBezTo>
                      <a:pt x="4555" y="1763"/>
                      <a:pt x="4814" y="1503"/>
                      <a:pt x="4730" y="1237"/>
                    </a:cubicBezTo>
                    <a:lnTo>
                      <a:pt x="4464" y="978"/>
                    </a:lnTo>
                    <a:cubicBezTo>
                      <a:pt x="4380" y="887"/>
                      <a:pt x="4205" y="803"/>
                      <a:pt x="4114" y="712"/>
                    </a:cubicBezTo>
                    <a:cubicBezTo>
                      <a:pt x="3716" y="391"/>
                      <a:pt x="3313" y="0"/>
                      <a:pt x="2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4">
                <a:extLst>
                  <a:ext uri="{FF2B5EF4-FFF2-40B4-BE49-F238E27FC236}">
                    <a16:creationId xmlns:a16="http://schemas.microsoft.com/office/drawing/2014/main" id="{D7220CA8-C70B-FDB8-0623-4FE69920B581}"/>
                  </a:ext>
                </a:extLst>
              </p:cNvPr>
              <p:cNvSpPr/>
              <p:nvPr/>
            </p:nvSpPr>
            <p:spPr>
              <a:xfrm>
                <a:off x="7814667" y="3895304"/>
                <a:ext cx="217520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981" extrusionOk="0">
                    <a:moveTo>
                      <a:pt x="3145" y="1"/>
                    </a:moveTo>
                    <a:cubicBezTo>
                      <a:pt x="2040" y="1"/>
                      <a:pt x="949" y="348"/>
                      <a:pt x="0" y="980"/>
                    </a:cubicBezTo>
                    <a:lnTo>
                      <a:pt x="3504" y="13"/>
                    </a:lnTo>
                    <a:cubicBezTo>
                      <a:pt x="3384" y="5"/>
                      <a:pt x="3265" y="1"/>
                      <a:pt x="3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4">
                <a:extLst>
                  <a:ext uri="{FF2B5EF4-FFF2-40B4-BE49-F238E27FC236}">
                    <a16:creationId xmlns:a16="http://schemas.microsoft.com/office/drawing/2014/main" id="{A43238D9-B473-539D-B723-30565766CB18}"/>
                  </a:ext>
                </a:extLst>
              </p:cNvPr>
              <p:cNvSpPr/>
              <p:nvPr/>
            </p:nvSpPr>
            <p:spPr>
              <a:xfrm>
                <a:off x="7809019" y="3890898"/>
                <a:ext cx="228381" cy="6529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1052" extrusionOk="0">
                    <a:moveTo>
                      <a:pt x="3595" y="0"/>
                    </a:moveTo>
                    <a:cubicBezTo>
                      <a:pt x="2628" y="0"/>
                      <a:pt x="1668" y="175"/>
                      <a:pt x="792" y="610"/>
                    </a:cubicBezTo>
                    <a:cubicBezTo>
                      <a:pt x="526" y="701"/>
                      <a:pt x="267" y="785"/>
                      <a:pt x="91" y="960"/>
                    </a:cubicBezTo>
                    <a:cubicBezTo>
                      <a:pt x="0" y="960"/>
                      <a:pt x="91" y="1051"/>
                      <a:pt x="91" y="1051"/>
                    </a:cubicBezTo>
                    <a:cubicBezTo>
                      <a:pt x="876" y="526"/>
                      <a:pt x="1843" y="175"/>
                      <a:pt x="2803" y="84"/>
                    </a:cubicBezTo>
                    <a:lnTo>
                      <a:pt x="3595" y="84"/>
                    </a:lnTo>
                    <a:cubicBezTo>
                      <a:pt x="3679" y="84"/>
                      <a:pt x="3679" y="0"/>
                      <a:pt x="3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4">
                <a:extLst>
                  <a:ext uri="{FF2B5EF4-FFF2-40B4-BE49-F238E27FC236}">
                    <a16:creationId xmlns:a16="http://schemas.microsoft.com/office/drawing/2014/main" id="{FD64A4C3-4C97-1786-7F3F-1817F98596C9}"/>
                  </a:ext>
                </a:extLst>
              </p:cNvPr>
              <p:cNvSpPr/>
              <p:nvPr/>
            </p:nvSpPr>
            <p:spPr>
              <a:xfrm>
                <a:off x="7814667" y="3841745"/>
                <a:ext cx="108791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844" extrusionOk="0">
                    <a:moveTo>
                      <a:pt x="1752" y="0"/>
                    </a:moveTo>
                    <a:lnTo>
                      <a:pt x="1752" y="0"/>
                    </a:lnTo>
                    <a:cubicBezTo>
                      <a:pt x="1052" y="442"/>
                      <a:pt x="435" y="1051"/>
                      <a:pt x="0" y="1843"/>
                    </a:cubicBez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4">
                <a:extLst>
                  <a:ext uri="{FF2B5EF4-FFF2-40B4-BE49-F238E27FC236}">
                    <a16:creationId xmlns:a16="http://schemas.microsoft.com/office/drawing/2014/main" id="{3153E28A-CF66-FC82-4D23-F765AD94E272}"/>
                  </a:ext>
                </a:extLst>
              </p:cNvPr>
              <p:cNvSpPr/>
              <p:nvPr/>
            </p:nvSpPr>
            <p:spPr>
              <a:xfrm>
                <a:off x="7809019" y="3841745"/>
                <a:ext cx="119652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844" extrusionOk="0">
                    <a:moveTo>
                      <a:pt x="1843" y="0"/>
                    </a:moveTo>
                    <a:cubicBezTo>
                      <a:pt x="1143" y="442"/>
                      <a:pt x="442" y="1051"/>
                      <a:pt x="91" y="1752"/>
                    </a:cubicBezTo>
                    <a:cubicBezTo>
                      <a:pt x="0" y="1843"/>
                      <a:pt x="91" y="1843"/>
                      <a:pt x="91" y="1843"/>
                    </a:cubicBezTo>
                    <a:cubicBezTo>
                      <a:pt x="526" y="1051"/>
                      <a:pt x="1143" y="442"/>
                      <a:pt x="1927" y="91"/>
                    </a:cubicBezTo>
                    <a:cubicBezTo>
                      <a:pt x="1927" y="0"/>
                      <a:pt x="192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>
                <a:extLst>
                  <a:ext uri="{FF2B5EF4-FFF2-40B4-BE49-F238E27FC236}">
                    <a16:creationId xmlns:a16="http://schemas.microsoft.com/office/drawing/2014/main" id="{282CFB6A-9778-8F60-C795-FBAF3E57BB91}"/>
                  </a:ext>
                </a:extLst>
              </p:cNvPr>
              <p:cNvSpPr/>
              <p:nvPr/>
            </p:nvSpPr>
            <p:spPr>
              <a:xfrm>
                <a:off x="7814667" y="3948491"/>
                <a:ext cx="17922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8" extrusionOk="0">
                    <a:moveTo>
                      <a:pt x="1303" y="1"/>
                    </a:moveTo>
                    <a:cubicBezTo>
                      <a:pt x="868" y="1"/>
                      <a:pt x="434" y="44"/>
                      <a:pt x="0" y="123"/>
                    </a:cubicBezTo>
                    <a:lnTo>
                      <a:pt x="2888" y="207"/>
                    </a:lnTo>
                    <a:cubicBezTo>
                      <a:pt x="2361" y="65"/>
                      <a:pt x="1832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>
                <a:extLst>
                  <a:ext uri="{FF2B5EF4-FFF2-40B4-BE49-F238E27FC236}">
                    <a16:creationId xmlns:a16="http://schemas.microsoft.com/office/drawing/2014/main" id="{7C4A7DC3-96B7-A4BA-8FA3-99FB91E6F2DB}"/>
                  </a:ext>
                </a:extLst>
              </p:cNvPr>
              <p:cNvSpPr/>
              <p:nvPr/>
            </p:nvSpPr>
            <p:spPr>
              <a:xfrm>
                <a:off x="7809019" y="3944829"/>
                <a:ext cx="190524" cy="2221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8" extrusionOk="0">
                    <a:moveTo>
                      <a:pt x="1106" y="1"/>
                    </a:moveTo>
                    <a:cubicBezTo>
                      <a:pt x="768" y="1"/>
                      <a:pt x="429" y="30"/>
                      <a:pt x="91" y="91"/>
                    </a:cubicBezTo>
                    <a:cubicBezTo>
                      <a:pt x="0" y="91"/>
                      <a:pt x="91" y="182"/>
                      <a:pt x="91" y="182"/>
                    </a:cubicBezTo>
                    <a:cubicBezTo>
                      <a:pt x="434" y="120"/>
                      <a:pt x="777" y="90"/>
                      <a:pt x="1121" y="90"/>
                    </a:cubicBezTo>
                    <a:cubicBezTo>
                      <a:pt x="1741" y="90"/>
                      <a:pt x="2361" y="186"/>
                      <a:pt x="2979" y="357"/>
                    </a:cubicBezTo>
                    <a:cubicBezTo>
                      <a:pt x="3070" y="357"/>
                      <a:pt x="3070" y="266"/>
                      <a:pt x="2979" y="266"/>
                    </a:cubicBezTo>
                    <a:cubicBezTo>
                      <a:pt x="2356" y="98"/>
                      <a:pt x="1731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>
                <a:extLst>
                  <a:ext uri="{FF2B5EF4-FFF2-40B4-BE49-F238E27FC236}">
                    <a16:creationId xmlns:a16="http://schemas.microsoft.com/office/drawing/2014/main" id="{26C5D4C8-166B-41AC-3282-DF40F9780CCF}"/>
                  </a:ext>
                </a:extLst>
              </p:cNvPr>
              <p:cNvSpPr/>
              <p:nvPr/>
            </p:nvSpPr>
            <p:spPr>
              <a:xfrm>
                <a:off x="7738579" y="3999567"/>
                <a:ext cx="293606" cy="298893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816" extrusionOk="0">
                    <a:moveTo>
                      <a:pt x="1226" y="1"/>
                    </a:moveTo>
                    <a:lnTo>
                      <a:pt x="351" y="435"/>
                    </a:lnTo>
                    <a:cubicBezTo>
                      <a:pt x="84" y="1402"/>
                      <a:pt x="0" y="2362"/>
                      <a:pt x="259" y="3330"/>
                    </a:cubicBezTo>
                    <a:cubicBezTo>
                      <a:pt x="351" y="3680"/>
                      <a:pt x="526" y="4030"/>
                      <a:pt x="785" y="4290"/>
                    </a:cubicBezTo>
                    <a:cubicBezTo>
                      <a:pt x="1226" y="4731"/>
                      <a:pt x="2011" y="4815"/>
                      <a:pt x="2712" y="4815"/>
                    </a:cubicBezTo>
                    <a:cubicBezTo>
                      <a:pt x="2887" y="4815"/>
                      <a:pt x="3153" y="4815"/>
                      <a:pt x="3238" y="4640"/>
                    </a:cubicBezTo>
                    <a:cubicBezTo>
                      <a:pt x="3329" y="4465"/>
                      <a:pt x="3238" y="4205"/>
                      <a:pt x="3413" y="4114"/>
                    </a:cubicBezTo>
                    <a:cubicBezTo>
                      <a:pt x="3500" y="4072"/>
                      <a:pt x="3611" y="4072"/>
                      <a:pt x="3710" y="4072"/>
                    </a:cubicBezTo>
                    <a:cubicBezTo>
                      <a:pt x="3809" y="4072"/>
                      <a:pt x="3896" y="4072"/>
                      <a:pt x="3938" y="4030"/>
                    </a:cubicBezTo>
                    <a:cubicBezTo>
                      <a:pt x="4029" y="3939"/>
                      <a:pt x="4114" y="3855"/>
                      <a:pt x="4114" y="3764"/>
                    </a:cubicBezTo>
                    <a:cubicBezTo>
                      <a:pt x="4205" y="3505"/>
                      <a:pt x="4289" y="3330"/>
                      <a:pt x="4380" y="3063"/>
                    </a:cubicBezTo>
                    <a:cubicBezTo>
                      <a:pt x="4555" y="2713"/>
                      <a:pt x="4730" y="2278"/>
                      <a:pt x="4639" y="1837"/>
                    </a:cubicBezTo>
                    <a:cubicBezTo>
                      <a:pt x="4464" y="1402"/>
                      <a:pt x="4029" y="1052"/>
                      <a:pt x="3588" y="877"/>
                    </a:cubicBezTo>
                    <a:cubicBezTo>
                      <a:pt x="2803" y="435"/>
                      <a:pt x="2011" y="176"/>
                      <a:pt x="1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>
                <a:extLst>
                  <a:ext uri="{FF2B5EF4-FFF2-40B4-BE49-F238E27FC236}">
                    <a16:creationId xmlns:a16="http://schemas.microsoft.com/office/drawing/2014/main" id="{E168035E-DEEB-F673-97E7-FFDC81476532}"/>
                  </a:ext>
                </a:extLst>
              </p:cNvPr>
              <p:cNvSpPr/>
              <p:nvPr/>
            </p:nvSpPr>
            <p:spPr>
              <a:xfrm>
                <a:off x="7743793" y="3997085"/>
                <a:ext cx="293606" cy="30559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924" extrusionOk="0">
                    <a:moveTo>
                      <a:pt x="1071" y="46"/>
                    </a:moveTo>
                    <a:cubicBezTo>
                      <a:pt x="1679" y="220"/>
                      <a:pt x="2200" y="393"/>
                      <a:pt x="2803" y="567"/>
                    </a:cubicBezTo>
                    <a:cubicBezTo>
                      <a:pt x="3069" y="651"/>
                      <a:pt x="3329" y="826"/>
                      <a:pt x="3595" y="917"/>
                    </a:cubicBezTo>
                    <a:cubicBezTo>
                      <a:pt x="3770" y="1092"/>
                      <a:pt x="3945" y="1176"/>
                      <a:pt x="4121" y="1351"/>
                    </a:cubicBezTo>
                    <a:cubicBezTo>
                      <a:pt x="4296" y="1527"/>
                      <a:pt x="4471" y="1702"/>
                      <a:pt x="4555" y="1968"/>
                    </a:cubicBezTo>
                    <a:cubicBezTo>
                      <a:pt x="4555" y="2227"/>
                      <a:pt x="4471" y="2578"/>
                      <a:pt x="4380" y="2844"/>
                    </a:cubicBezTo>
                    <a:cubicBezTo>
                      <a:pt x="4296" y="3103"/>
                      <a:pt x="4205" y="3370"/>
                      <a:pt x="4030" y="3720"/>
                    </a:cubicBezTo>
                    <a:cubicBezTo>
                      <a:pt x="4030" y="3804"/>
                      <a:pt x="3945" y="3979"/>
                      <a:pt x="3854" y="4070"/>
                    </a:cubicBezTo>
                    <a:lnTo>
                      <a:pt x="3504" y="4070"/>
                    </a:lnTo>
                    <a:cubicBezTo>
                      <a:pt x="3245" y="4070"/>
                      <a:pt x="3245" y="4245"/>
                      <a:pt x="3154" y="4505"/>
                    </a:cubicBezTo>
                    <a:cubicBezTo>
                      <a:pt x="3154" y="4596"/>
                      <a:pt x="3154" y="4680"/>
                      <a:pt x="3069" y="4771"/>
                    </a:cubicBezTo>
                    <a:cubicBezTo>
                      <a:pt x="2978" y="4855"/>
                      <a:pt x="2803" y="4855"/>
                      <a:pt x="2719" y="4855"/>
                    </a:cubicBezTo>
                    <a:cubicBezTo>
                      <a:pt x="2194" y="4855"/>
                      <a:pt x="1752" y="4771"/>
                      <a:pt x="1318" y="4680"/>
                    </a:cubicBezTo>
                    <a:cubicBezTo>
                      <a:pt x="1051" y="4596"/>
                      <a:pt x="876" y="4421"/>
                      <a:pt x="701" y="4245"/>
                    </a:cubicBezTo>
                    <a:cubicBezTo>
                      <a:pt x="526" y="4070"/>
                      <a:pt x="351" y="3804"/>
                      <a:pt x="267" y="3545"/>
                    </a:cubicBezTo>
                    <a:cubicBezTo>
                      <a:pt x="91" y="3019"/>
                      <a:pt x="91" y="2402"/>
                      <a:pt x="91" y="1793"/>
                    </a:cubicBezTo>
                    <a:cubicBezTo>
                      <a:pt x="91" y="1527"/>
                      <a:pt x="175" y="1176"/>
                      <a:pt x="175" y="917"/>
                    </a:cubicBezTo>
                    <a:cubicBezTo>
                      <a:pt x="175" y="826"/>
                      <a:pt x="267" y="742"/>
                      <a:pt x="267" y="651"/>
                    </a:cubicBezTo>
                    <a:lnTo>
                      <a:pt x="267" y="567"/>
                    </a:lnTo>
                    <a:lnTo>
                      <a:pt x="267" y="475"/>
                    </a:lnTo>
                    <a:lnTo>
                      <a:pt x="351" y="475"/>
                    </a:lnTo>
                    <a:cubicBezTo>
                      <a:pt x="617" y="300"/>
                      <a:pt x="792" y="216"/>
                      <a:pt x="1051" y="125"/>
                    </a:cubicBezTo>
                    <a:cubicBezTo>
                      <a:pt x="1051" y="75"/>
                      <a:pt x="1051" y="55"/>
                      <a:pt x="1071" y="46"/>
                    </a:cubicBezTo>
                    <a:close/>
                    <a:moveTo>
                      <a:pt x="1115" y="0"/>
                    </a:moveTo>
                    <a:cubicBezTo>
                      <a:pt x="1102" y="0"/>
                      <a:pt x="1082" y="11"/>
                      <a:pt x="1051" y="41"/>
                    </a:cubicBezTo>
                    <a:cubicBezTo>
                      <a:pt x="876" y="125"/>
                      <a:pt x="617" y="216"/>
                      <a:pt x="442" y="391"/>
                    </a:cubicBezTo>
                    <a:lnTo>
                      <a:pt x="267" y="391"/>
                    </a:lnTo>
                    <a:cubicBezTo>
                      <a:pt x="267" y="475"/>
                      <a:pt x="267" y="475"/>
                      <a:pt x="175" y="475"/>
                    </a:cubicBezTo>
                    <a:cubicBezTo>
                      <a:pt x="175" y="826"/>
                      <a:pt x="91" y="1092"/>
                      <a:pt x="91" y="1442"/>
                    </a:cubicBezTo>
                    <a:cubicBezTo>
                      <a:pt x="0" y="2052"/>
                      <a:pt x="0" y="2669"/>
                      <a:pt x="175" y="3278"/>
                    </a:cubicBezTo>
                    <a:cubicBezTo>
                      <a:pt x="267" y="3804"/>
                      <a:pt x="526" y="4245"/>
                      <a:pt x="967" y="4596"/>
                    </a:cubicBezTo>
                    <a:cubicBezTo>
                      <a:pt x="1402" y="4771"/>
                      <a:pt x="1927" y="4855"/>
                      <a:pt x="2369" y="4855"/>
                    </a:cubicBezTo>
                    <a:cubicBezTo>
                      <a:pt x="2498" y="4901"/>
                      <a:pt x="2630" y="4923"/>
                      <a:pt x="2751" y="4923"/>
                    </a:cubicBezTo>
                    <a:cubicBezTo>
                      <a:pt x="2872" y="4923"/>
                      <a:pt x="2982" y="4901"/>
                      <a:pt x="3069" y="4855"/>
                    </a:cubicBezTo>
                    <a:cubicBezTo>
                      <a:pt x="3245" y="4680"/>
                      <a:pt x="3245" y="4421"/>
                      <a:pt x="3329" y="4245"/>
                    </a:cubicBezTo>
                    <a:cubicBezTo>
                      <a:pt x="3374" y="4112"/>
                      <a:pt x="3485" y="4090"/>
                      <a:pt x="3606" y="4090"/>
                    </a:cubicBezTo>
                    <a:cubicBezTo>
                      <a:pt x="3668" y="4090"/>
                      <a:pt x="3734" y="4096"/>
                      <a:pt x="3795" y="4096"/>
                    </a:cubicBezTo>
                    <a:cubicBezTo>
                      <a:pt x="3851" y="4096"/>
                      <a:pt x="3903" y="4090"/>
                      <a:pt x="3945" y="4070"/>
                    </a:cubicBezTo>
                    <a:cubicBezTo>
                      <a:pt x="4030" y="3979"/>
                      <a:pt x="4030" y="3895"/>
                      <a:pt x="4121" y="3720"/>
                    </a:cubicBezTo>
                    <a:cubicBezTo>
                      <a:pt x="4121" y="3629"/>
                      <a:pt x="4205" y="3454"/>
                      <a:pt x="4296" y="3278"/>
                    </a:cubicBezTo>
                    <a:cubicBezTo>
                      <a:pt x="4471" y="2753"/>
                      <a:pt x="4730" y="2143"/>
                      <a:pt x="4471" y="1618"/>
                    </a:cubicBezTo>
                    <a:cubicBezTo>
                      <a:pt x="4205" y="1176"/>
                      <a:pt x="3679" y="917"/>
                      <a:pt x="3245" y="742"/>
                    </a:cubicBezTo>
                    <a:cubicBezTo>
                      <a:pt x="2719" y="475"/>
                      <a:pt x="2102" y="300"/>
                      <a:pt x="1577" y="125"/>
                    </a:cubicBezTo>
                    <a:cubicBezTo>
                      <a:pt x="1402" y="41"/>
                      <a:pt x="1227" y="41"/>
                      <a:pt x="1142" y="41"/>
                    </a:cubicBezTo>
                    <a:cubicBezTo>
                      <a:pt x="1142" y="41"/>
                      <a:pt x="1142" y="0"/>
                      <a:pt x="1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>
                <a:extLst>
                  <a:ext uri="{FF2B5EF4-FFF2-40B4-BE49-F238E27FC236}">
                    <a16:creationId xmlns:a16="http://schemas.microsoft.com/office/drawing/2014/main" id="{863401FB-575B-C8CF-3DFC-1C1DCB125FCE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25361" cy="190532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3070" extrusionOk="0">
                    <a:moveTo>
                      <a:pt x="1" y="0"/>
                    </a:moveTo>
                    <a:lnTo>
                      <a:pt x="2019" y="3070"/>
                    </a:lnTo>
                    <a:cubicBezTo>
                      <a:pt x="1669" y="1843"/>
                      <a:pt x="968" y="79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>
                <a:extLst>
                  <a:ext uri="{FF2B5EF4-FFF2-40B4-BE49-F238E27FC236}">
                    <a16:creationId xmlns:a16="http://schemas.microsoft.com/office/drawing/2014/main" id="{8BC780FF-0B3B-2C02-DEB0-082C0615A9AB}"/>
                  </a:ext>
                </a:extLst>
              </p:cNvPr>
              <p:cNvSpPr/>
              <p:nvPr/>
            </p:nvSpPr>
            <p:spPr>
              <a:xfrm>
                <a:off x="7783760" y="4013345"/>
                <a:ext cx="128837" cy="19289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108" extrusionOk="0">
                    <a:moveTo>
                      <a:pt x="38" y="1"/>
                    </a:moveTo>
                    <a:cubicBezTo>
                      <a:pt x="20" y="1"/>
                      <a:pt x="1" y="38"/>
                      <a:pt x="57" y="38"/>
                    </a:cubicBezTo>
                    <a:cubicBezTo>
                      <a:pt x="57" y="10"/>
                      <a:pt x="48" y="1"/>
                      <a:pt x="38" y="1"/>
                    </a:cubicBezTo>
                    <a:close/>
                    <a:moveTo>
                      <a:pt x="57" y="38"/>
                    </a:moveTo>
                    <a:lnTo>
                      <a:pt x="57" y="38"/>
                    </a:lnTo>
                    <a:cubicBezTo>
                      <a:pt x="758" y="655"/>
                      <a:pt x="1374" y="1440"/>
                      <a:pt x="1725" y="2316"/>
                    </a:cubicBezTo>
                    <a:lnTo>
                      <a:pt x="1984" y="3108"/>
                    </a:lnTo>
                    <a:lnTo>
                      <a:pt x="2075" y="3108"/>
                    </a:lnTo>
                    <a:cubicBezTo>
                      <a:pt x="1809" y="2140"/>
                      <a:pt x="1374" y="1265"/>
                      <a:pt x="674" y="564"/>
                    </a:cubicBezTo>
                    <a:cubicBezTo>
                      <a:pt x="498" y="389"/>
                      <a:pt x="323" y="213"/>
                      <a:pt x="57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>
                <a:extLst>
                  <a:ext uri="{FF2B5EF4-FFF2-40B4-BE49-F238E27FC236}">
                    <a16:creationId xmlns:a16="http://schemas.microsoft.com/office/drawing/2014/main" id="{D699B368-20F7-06C5-0F1A-C8A8E9BBDF50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36222" cy="7093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143" extrusionOk="0">
                    <a:moveTo>
                      <a:pt x="1" y="0"/>
                    </a:moveTo>
                    <a:lnTo>
                      <a:pt x="2194" y="1142"/>
                    </a:lnTo>
                    <a:cubicBezTo>
                      <a:pt x="1578" y="526"/>
                      <a:pt x="793" y="17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>
                <a:extLst>
                  <a:ext uri="{FF2B5EF4-FFF2-40B4-BE49-F238E27FC236}">
                    <a16:creationId xmlns:a16="http://schemas.microsoft.com/office/drawing/2014/main" id="{EFB32C16-14AC-78F3-0364-030B4FD0CE4F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141435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180" extrusionOk="0">
                    <a:moveTo>
                      <a:pt x="1" y="0"/>
                    </a:moveTo>
                    <a:cubicBezTo>
                      <a:pt x="793" y="175"/>
                      <a:pt x="1578" y="617"/>
                      <a:pt x="2194" y="1142"/>
                    </a:cubicBezTo>
                    <a:cubicBezTo>
                      <a:pt x="2194" y="1171"/>
                      <a:pt x="2204" y="1180"/>
                      <a:pt x="2216" y="1180"/>
                    </a:cubicBezTo>
                    <a:cubicBezTo>
                      <a:pt x="2241" y="1180"/>
                      <a:pt x="2278" y="1142"/>
                      <a:pt x="2278" y="1142"/>
                    </a:cubicBezTo>
                    <a:cubicBezTo>
                      <a:pt x="1578" y="526"/>
                      <a:pt x="793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>
                <a:extLst>
                  <a:ext uri="{FF2B5EF4-FFF2-40B4-BE49-F238E27FC236}">
                    <a16:creationId xmlns:a16="http://schemas.microsoft.com/office/drawing/2014/main" id="{99348E86-FF63-4567-E8F7-06B02E510FEC}"/>
                  </a:ext>
                </a:extLst>
              </p:cNvPr>
              <p:cNvSpPr/>
              <p:nvPr/>
            </p:nvSpPr>
            <p:spPr>
              <a:xfrm>
                <a:off x="7787235" y="4015703"/>
                <a:ext cx="43566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04" extrusionOk="0">
                    <a:moveTo>
                      <a:pt x="1" y="0"/>
                    </a:moveTo>
                    <a:lnTo>
                      <a:pt x="702" y="2803"/>
                    </a:lnTo>
                    <a:cubicBezTo>
                      <a:pt x="702" y="1843"/>
                      <a:pt x="442" y="87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>
                <a:extLst>
                  <a:ext uri="{FF2B5EF4-FFF2-40B4-BE49-F238E27FC236}">
                    <a16:creationId xmlns:a16="http://schemas.microsoft.com/office/drawing/2014/main" id="{54DF4CB5-340D-4671-51F6-CC23C631294D}"/>
                  </a:ext>
                </a:extLst>
              </p:cNvPr>
              <p:cNvSpPr/>
              <p:nvPr/>
            </p:nvSpPr>
            <p:spPr>
              <a:xfrm>
                <a:off x="7782022" y="4013345"/>
                <a:ext cx="54427" cy="17886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882" extrusionOk="0">
                    <a:moveTo>
                      <a:pt x="63" y="1"/>
                    </a:moveTo>
                    <a:cubicBezTo>
                      <a:pt x="38" y="1"/>
                      <a:pt x="1" y="38"/>
                      <a:pt x="1" y="38"/>
                    </a:cubicBezTo>
                    <a:cubicBezTo>
                      <a:pt x="526" y="914"/>
                      <a:pt x="786" y="1881"/>
                      <a:pt x="786" y="2841"/>
                    </a:cubicBezTo>
                    <a:cubicBezTo>
                      <a:pt x="786" y="2841"/>
                      <a:pt x="826" y="2882"/>
                      <a:pt x="853" y="2882"/>
                    </a:cubicBezTo>
                    <a:cubicBezTo>
                      <a:pt x="867" y="2882"/>
                      <a:pt x="877" y="2872"/>
                      <a:pt x="877" y="2841"/>
                    </a:cubicBezTo>
                    <a:cubicBezTo>
                      <a:pt x="786" y="1881"/>
                      <a:pt x="526" y="914"/>
                      <a:pt x="85" y="38"/>
                    </a:cubicBezTo>
                    <a:cubicBezTo>
                      <a:pt x="85" y="10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>
                <a:extLst>
                  <a:ext uri="{FF2B5EF4-FFF2-40B4-BE49-F238E27FC236}">
                    <a16:creationId xmlns:a16="http://schemas.microsoft.com/office/drawing/2014/main" id="{7C0F50E1-3B45-3AC2-4D17-59F561552F06}"/>
                  </a:ext>
                </a:extLst>
              </p:cNvPr>
              <p:cNvSpPr/>
              <p:nvPr/>
            </p:nvSpPr>
            <p:spPr>
              <a:xfrm>
                <a:off x="7461104" y="3988707"/>
                <a:ext cx="288393" cy="288901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55" extrusionOk="0">
                    <a:moveTo>
                      <a:pt x="3855" y="1"/>
                    </a:moveTo>
                    <a:cubicBezTo>
                      <a:pt x="2894" y="1"/>
                      <a:pt x="1927" y="260"/>
                      <a:pt x="1052" y="786"/>
                    </a:cubicBezTo>
                    <a:cubicBezTo>
                      <a:pt x="792" y="961"/>
                      <a:pt x="526" y="1227"/>
                      <a:pt x="351" y="1577"/>
                    </a:cubicBezTo>
                    <a:cubicBezTo>
                      <a:pt x="0" y="2187"/>
                      <a:pt x="176" y="2888"/>
                      <a:pt x="442" y="3589"/>
                    </a:cubicBezTo>
                    <a:cubicBezTo>
                      <a:pt x="442" y="3764"/>
                      <a:pt x="526" y="3939"/>
                      <a:pt x="701" y="4030"/>
                    </a:cubicBezTo>
                    <a:cubicBezTo>
                      <a:pt x="737" y="4047"/>
                      <a:pt x="777" y="4054"/>
                      <a:pt x="819" y="4054"/>
                    </a:cubicBezTo>
                    <a:cubicBezTo>
                      <a:pt x="937" y="4054"/>
                      <a:pt x="1073" y="4003"/>
                      <a:pt x="1192" y="4003"/>
                    </a:cubicBezTo>
                    <a:cubicBezTo>
                      <a:pt x="1237" y="4003"/>
                      <a:pt x="1280" y="4010"/>
                      <a:pt x="1318" y="4030"/>
                    </a:cubicBezTo>
                    <a:cubicBezTo>
                      <a:pt x="1493" y="4114"/>
                      <a:pt x="1493" y="4380"/>
                      <a:pt x="1577" y="4465"/>
                    </a:cubicBezTo>
                    <a:cubicBezTo>
                      <a:pt x="1668" y="4556"/>
                      <a:pt x="1752" y="4556"/>
                      <a:pt x="1843" y="4556"/>
                    </a:cubicBezTo>
                    <a:cubicBezTo>
                      <a:pt x="2103" y="4640"/>
                      <a:pt x="2369" y="4640"/>
                      <a:pt x="2628" y="4640"/>
                    </a:cubicBezTo>
                    <a:cubicBezTo>
                      <a:pt x="2808" y="4640"/>
                      <a:pt x="2986" y="4655"/>
                      <a:pt x="3158" y="4655"/>
                    </a:cubicBezTo>
                    <a:cubicBezTo>
                      <a:pt x="3409" y="4655"/>
                      <a:pt x="3646" y="4623"/>
                      <a:pt x="3855" y="4465"/>
                    </a:cubicBezTo>
                    <a:cubicBezTo>
                      <a:pt x="4296" y="4205"/>
                      <a:pt x="4380" y="3680"/>
                      <a:pt x="4471" y="3154"/>
                    </a:cubicBezTo>
                    <a:cubicBezTo>
                      <a:pt x="4555" y="2278"/>
                      <a:pt x="4646" y="1486"/>
                      <a:pt x="4555" y="610"/>
                    </a:cubicBezTo>
                    <a:lnTo>
                      <a:pt x="38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4">
                <a:extLst>
                  <a:ext uri="{FF2B5EF4-FFF2-40B4-BE49-F238E27FC236}">
                    <a16:creationId xmlns:a16="http://schemas.microsoft.com/office/drawing/2014/main" id="{47E6ECCD-D32E-412A-683E-510237A56C29}"/>
                  </a:ext>
                </a:extLst>
              </p:cNvPr>
              <p:cNvSpPr/>
              <p:nvPr/>
            </p:nvSpPr>
            <p:spPr>
              <a:xfrm>
                <a:off x="7470227" y="3983059"/>
                <a:ext cx="279270" cy="296783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782" extrusionOk="0">
                    <a:moveTo>
                      <a:pt x="3623" y="1"/>
                    </a:moveTo>
                    <a:cubicBezTo>
                      <a:pt x="3357" y="92"/>
                      <a:pt x="3098" y="92"/>
                      <a:pt x="2832" y="176"/>
                    </a:cubicBezTo>
                    <a:cubicBezTo>
                      <a:pt x="2222" y="267"/>
                      <a:pt x="1696" y="442"/>
                      <a:pt x="1171" y="701"/>
                    </a:cubicBezTo>
                    <a:cubicBezTo>
                      <a:pt x="729" y="968"/>
                      <a:pt x="295" y="1318"/>
                      <a:pt x="120" y="1844"/>
                    </a:cubicBezTo>
                    <a:cubicBezTo>
                      <a:pt x="88" y="1938"/>
                      <a:pt x="65" y="2034"/>
                      <a:pt x="50" y="2132"/>
                    </a:cubicBezTo>
                    <a:lnTo>
                      <a:pt x="50" y="2132"/>
                    </a:lnTo>
                    <a:cubicBezTo>
                      <a:pt x="133" y="1888"/>
                      <a:pt x="217" y="1655"/>
                      <a:pt x="379" y="1493"/>
                    </a:cubicBezTo>
                    <a:cubicBezTo>
                      <a:pt x="470" y="1227"/>
                      <a:pt x="729" y="1052"/>
                      <a:pt x="905" y="877"/>
                    </a:cubicBezTo>
                    <a:cubicBezTo>
                      <a:pt x="1430" y="617"/>
                      <a:pt x="1956" y="442"/>
                      <a:pt x="2481" y="267"/>
                    </a:cubicBezTo>
                    <a:cubicBezTo>
                      <a:pt x="2747" y="176"/>
                      <a:pt x="3007" y="176"/>
                      <a:pt x="3273" y="92"/>
                    </a:cubicBezTo>
                    <a:lnTo>
                      <a:pt x="3708" y="92"/>
                    </a:lnTo>
                    <a:cubicBezTo>
                      <a:pt x="3708" y="1"/>
                      <a:pt x="3708" y="1"/>
                      <a:pt x="3623" y="1"/>
                    </a:cubicBezTo>
                    <a:close/>
                    <a:moveTo>
                      <a:pt x="50" y="2132"/>
                    </a:moveTo>
                    <a:cubicBezTo>
                      <a:pt x="43" y="2153"/>
                      <a:pt x="36" y="2173"/>
                      <a:pt x="29" y="2194"/>
                    </a:cubicBezTo>
                    <a:cubicBezTo>
                      <a:pt x="29" y="2234"/>
                      <a:pt x="29" y="2273"/>
                      <a:pt x="29" y="2313"/>
                    </a:cubicBezTo>
                    <a:lnTo>
                      <a:pt x="29" y="2313"/>
                    </a:lnTo>
                    <a:cubicBezTo>
                      <a:pt x="33" y="2253"/>
                      <a:pt x="40" y="2192"/>
                      <a:pt x="50" y="2132"/>
                    </a:cubicBezTo>
                    <a:close/>
                    <a:moveTo>
                      <a:pt x="29" y="2313"/>
                    </a:moveTo>
                    <a:cubicBezTo>
                      <a:pt x="0" y="2713"/>
                      <a:pt x="79" y="3130"/>
                      <a:pt x="204" y="3504"/>
                    </a:cubicBezTo>
                    <a:cubicBezTo>
                      <a:pt x="204" y="3680"/>
                      <a:pt x="295" y="3946"/>
                      <a:pt x="470" y="4121"/>
                    </a:cubicBezTo>
                    <a:lnTo>
                      <a:pt x="1171" y="4121"/>
                    </a:lnTo>
                    <a:cubicBezTo>
                      <a:pt x="1080" y="4030"/>
                      <a:pt x="996" y="4030"/>
                      <a:pt x="905" y="4030"/>
                    </a:cubicBezTo>
                    <a:cubicBezTo>
                      <a:pt x="817" y="4076"/>
                      <a:pt x="752" y="4098"/>
                      <a:pt x="698" y="4098"/>
                    </a:cubicBezTo>
                    <a:cubicBezTo>
                      <a:pt x="644" y="4098"/>
                      <a:pt x="600" y="4076"/>
                      <a:pt x="554" y="4030"/>
                    </a:cubicBezTo>
                    <a:cubicBezTo>
                      <a:pt x="379" y="4030"/>
                      <a:pt x="379" y="3855"/>
                      <a:pt x="295" y="3771"/>
                    </a:cubicBezTo>
                    <a:cubicBezTo>
                      <a:pt x="204" y="3504"/>
                      <a:pt x="204" y="3245"/>
                      <a:pt x="120" y="2979"/>
                    </a:cubicBezTo>
                    <a:cubicBezTo>
                      <a:pt x="43" y="2759"/>
                      <a:pt x="31" y="2535"/>
                      <a:pt x="29" y="2313"/>
                    </a:cubicBezTo>
                    <a:close/>
                    <a:moveTo>
                      <a:pt x="3708" y="92"/>
                    </a:moveTo>
                    <a:cubicBezTo>
                      <a:pt x="3883" y="351"/>
                      <a:pt x="4149" y="526"/>
                      <a:pt x="4324" y="701"/>
                    </a:cubicBezTo>
                    <a:cubicBezTo>
                      <a:pt x="4408" y="1318"/>
                      <a:pt x="4408" y="1928"/>
                      <a:pt x="4408" y="2544"/>
                    </a:cubicBezTo>
                    <a:cubicBezTo>
                      <a:pt x="4324" y="2895"/>
                      <a:pt x="4324" y="3154"/>
                      <a:pt x="4233" y="3420"/>
                    </a:cubicBezTo>
                    <a:cubicBezTo>
                      <a:pt x="4233" y="3680"/>
                      <a:pt x="4149" y="3855"/>
                      <a:pt x="4058" y="4121"/>
                    </a:cubicBezTo>
                    <a:cubicBezTo>
                      <a:pt x="3974" y="4296"/>
                      <a:pt x="3799" y="4471"/>
                      <a:pt x="3532" y="4556"/>
                    </a:cubicBezTo>
                    <a:cubicBezTo>
                      <a:pt x="3357" y="4731"/>
                      <a:pt x="3007" y="4731"/>
                      <a:pt x="2747" y="4731"/>
                    </a:cubicBezTo>
                    <a:cubicBezTo>
                      <a:pt x="2481" y="4731"/>
                      <a:pt x="2222" y="4647"/>
                      <a:pt x="1872" y="4647"/>
                    </a:cubicBezTo>
                    <a:cubicBezTo>
                      <a:pt x="1780" y="4647"/>
                      <a:pt x="1605" y="4647"/>
                      <a:pt x="1521" y="4556"/>
                    </a:cubicBezTo>
                    <a:cubicBezTo>
                      <a:pt x="1346" y="4556"/>
                      <a:pt x="1346" y="4380"/>
                      <a:pt x="1346" y="4296"/>
                    </a:cubicBezTo>
                    <a:cubicBezTo>
                      <a:pt x="1255" y="4205"/>
                      <a:pt x="1255" y="4121"/>
                      <a:pt x="1171" y="4121"/>
                    </a:cubicBezTo>
                    <a:cubicBezTo>
                      <a:pt x="1255" y="4205"/>
                      <a:pt x="1255" y="4296"/>
                      <a:pt x="1346" y="4471"/>
                    </a:cubicBezTo>
                    <a:cubicBezTo>
                      <a:pt x="1346" y="4556"/>
                      <a:pt x="1430" y="4647"/>
                      <a:pt x="1521" y="4647"/>
                    </a:cubicBezTo>
                    <a:cubicBezTo>
                      <a:pt x="1605" y="4731"/>
                      <a:pt x="1780" y="4731"/>
                      <a:pt x="1872" y="4731"/>
                    </a:cubicBezTo>
                    <a:lnTo>
                      <a:pt x="2397" y="4731"/>
                    </a:lnTo>
                    <a:cubicBezTo>
                      <a:pt x="2544" y="4761"/>
                      <a:pt x="2711" y="4782"/>
                      <a:pt x="2886" y="4782"/>
                    </a:cubicBezTo>
                    <a:cubicBezTo>
                      <a:pt x="3227" y="4782"/>
                      <a:pt x="3595" y="4703"/>
                      <a:pt x="3883" y="4471"/>
                    </a:cubicBezTo>
                    <a:cubicBezTo>
                      <a:pt x="4233" y="4121"/>
                      <a:pt x="4324" y="3596"/>
                      <a:pt x="4408" y="3154"/>
                    </a:cubicBezTo>
                    <a:cubicBezTo>
                      <a:pt x="4499" y="2453"/>
                      <a:pt x="4499" y="1844"/>
                      <a:pt x="4408" y="1227"/>
                    </a:cubicBezTo>
                    <a:lnTo>
                      <a:pt x="4408" y="701"/>
                    </a:lnTo>
                    <a:lnTo>
                      <a:pt x="3883" y="176"/>
                    </a:lnTo>
                    <a:cubicBezTo>
                      <a:pt x="3799" y="92"/>
                      <a:pt x="3799" y="92"/>
                      <a:pt x="3708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4">
                <a:extLst>
                  <a:ext uri="{FF2B5EF4-FFF2-40B4-BE49-F238E27FC236}">
                    <a16:creationId xmlns:a16="http://schemas.microsoft.com/office/drawing/2014/main" id="{29443E3B-5521-8C66-59F1-15469A244E25}"/>
                  </a:ext>
                </a:extLst>
              </p:cNvPr>
              <p:cNvSpPr/>
              <p:nvPr/>
            </p:nvSpPr>
            <p:spPr>
              <a:xfrm>
                <a:off x="7575482" y="4010490"/>
                <a:ext cx="141373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804" extrusionOk="0">
                    <a:moveTo>
                      <a:pt x="2278" y="0"/>
                    </a:moveTo>
                    <a:lnTo>
                      <a:pt x="0" y="2803"/>
                    </a:lnTo>
                    <a:cubicBezTo>
                      <a:pt x="1051" y="2186"/>
                      <a:pt x="1927" y="1135"/>
                      <a:pt x="2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4">
                <a:extLst>
                  <a:ext uri="{FF2B5EF4-FFF2-40B4-BE49-F238E27FC236}">
                    <a16:creationId xmlns:a16="http://schemas.microsoft.com/office/drawing/2014/main" id="{78A9C6B5-4E4D-FD56-400F-C1E13D9D50DC}"/>
                  </a:ext>
                </a:extLst>
              </p:cNvPr>
              <p:cNvSpPr/>
              <p:nvPr/>
            </p:nvSpPr>
            <p:spPr>
              <a:xfrm>
                <a:off x="7575482" y="4004843"/>
                <a:ext cx="146586" cy="17967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2895" extrusionOk="0">
                    <a:moveTo>
                      <a:pt x="2278" y="0"/>
                    </a:moveTo>
                    <a:cubicBezTo>
                      <a:pt x="1927" y="967"/>
                      <a:pt x="1402" y="1752"/>
                      <a:pt x="610" y="2369"/>
                    </a:cubicBezTo>
                    <a:cubicBezTo>
                      <a:pt x="435" y="2544"/>
                      <a:pt x="260" y="2719"/>
                      <a:pt x="0" y="2894"/>
                    </a:cubicBezTo>
                    <a:cubicBezTo>
                      <a:pt x="876" y="2369"/>
                      <a:pt x="1577" y="1668"/>
                      <a:pt x="2012" y="792"/>
                    </a:cubicBezTo>
                    <a:cubicBezTo>
                      <a:pt x="2103" y="526"/>
                      <a:pt x="2278" y="350"/>
                      <a:pt x="2362" y="91"/>
                    </a:cubicBezTo>
                    <a:cubicBezTo>
                      <a:pt x="2362" y="0"/>
                      <a:pt x="2278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4">
                <a:extLst>
                  <a:ext uri="{FF2B5EF4-FFF2-40B4-BE49-F238E27FC236}">
                    <a16:creationId xmlns:a16="http://schemas.microsoft.com/office/drawing/2014/main" id="{AA3CC66B-29B4-5B4B-6F1A-72B30E4825B1}"/>
                  </a:ext>
                </a:extLst>
              </p:cNvPr>
              <p:cNvSpPr/>
              <p:nvPr/>
            </p:nvSpPr>
            <p:spPr>
              <a:xfrm>
                <a:off x="7695074" y="4004843"/>
                <a:ext cx="32644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4" extrusionOk="0">
                    <a:moveTo>
                      <a:pt x="351" y="0"/>
                    </a:moveTo>
                    <a:lnTo>
                      <a:pt x="0" y="2544"/>
                    </a:lnTo>
                    <a:cubicBezTo>
                      <a:pt x="351" y="1752"/>
                      <a:pt x="526" y="876"/>
                      <a:pt x="3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4">
                <a:extLst>
                  <a:ext uri="{FF2B5EF4-FFF2-40B4-BE49-F238E27FC236}">
                    <a16:creationId xmlns:a16="http://schemas.microsoft.com/office/drawing/2014/main" id="{FC634208-7F80-927A-A781-910B5E907762}"/>
                  </a:ext>
                </a:extLst>
              </p:cNvPr>
              <p:cNvSpPr/>
              <p:nvPr/>
            </p:nvSpPr>
            <p:spPr>
              <a:xfrm>
                <a:off x="7689427" y="4004843"/>
                <a:ext cx="38291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44" extrusionOk="0">
                    <a:moveTo>
                      <a:pt x="442" y="0"/>
                    </a:moveTo>
                    <a:cubicBezTo>
                      <a:pt x="526" y="876"/>
                      <a:pt x="442" y="1752"/>
                      <a:pt x="0" y="2544"/>
                    </a:cubicBezTo>
                    <a:lnTo>
                      <a:pt x="91" y="2544"/>
                    </a:lnTo>
                    <a:cubicBezTo>
                      <a:pt x="442" y="1752"/>
                      <a:pt x="617" y="876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4">
                <a:extLst>
                  <a:ext uri="{FF2B5EF4-FFF2-40B4-BE49-F238E27FC236}">
                    <a16:creationId xmlns:a16="http://schemas.microsoft.com/office/drawing/2014/main" id="{9FB370E1-1B42-5C55-11A1-8EE7E80D6CE8}"/>
                  </a:ext>
                </a:extLst>
              </p:cNvPr>
              <p:cNvSpPr/>
              <p:nvPr/>
            </p:nvSpPr>
            <p:spPr>
              <a:xfrm>
                <a:off x="7564622" y="4004843"/>
                <a:ext cx="152233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668" extrusionOk="0">
                    <a:moveTo>
                      <a:pt x="2453" y="0"/>
                    </a:moveTo>
                    <a:lnTo>
                      <a:pt x="0" y="1668"/>
                    </a:lnTo>
                    <a:cubicBezTo>
                      <a:pt x="960" y="1317"/>
                      <a:pt x="1836" y="792"/>
                      <a:pt x="2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4">
                <a:extLst>
                  <a:ext uri="{FF2B5EF4-FFF2-40B4-BE49-F238E27FC236}">
                    <a16:creationId xmlns:a16="http://schemas.microsoft.com/office/drawing/2014/main" id="{52485D55-22FE-23D2-874D-4502CAFFAF1C}"/>
                  </a:ext>
                </a:extLst>
              </p:cNvPr>
              <p:cNvSpPr/>
              <p:nvPr/>
            </p:nvSpPr>
            <p:spPr>
              <a:xfrm>
                <a:off x="7564622" y="4004843"/>
                <a:ext cx="157446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68" extrusionOk="0">
                    <a:moveTo>
                      <a:pt x="2453" y="0"/>
                    </a:moveTo>
                    <a:cubicBezTo>
                      <a:pt x="1752" y="701"/>
                      <a:pt x="960" y="1317"/>
                      <a:pt x="0" y="1577"/>
                    </a:cubicBezTo>
                    <a:cubicBezTo>
                      <a:pt x="0" y="1668"/>
                      <a:pt x="0" y="1668"/>
                      <a:pt x="84" y="1668"/>
                    </a:cubicBezTo>
                    <a:cubicBezTo>
                      <a:pt x="960" y="1317"/>
                      <a:pt x="1836" y="792"/>
                      <a:pt x="2537" y="91"/>
                    </a:cubicBezTo>
                    <a:cubicBezTo>
                      <a:pt x="2537" y="0"/>
                      <a:pt x="2453" y="0"/>
                      <a:pt x="2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4">
                <a:extLst>
                  <a:ext uri="{FF2B5EF4-FFF2-40B4-BE49-F238E27FC236}">
                    <a16:creationId xmlns:a16="http://schemas.microsoft.com/office/drawing/2014/main" id="{ED6C5D80-A9B5-2F0E-29AA-624D1D9BB101}"/>
                  </a:ext>
                </a:extLst>
              </p:cNvPr>
              <p:cNvSpPr/>
              <p:nvPr/>
            </p:nvSpPr>
            <p:spPr>
              <a:xfrm>
                <a:off x="7406738" y="3737917"/>
                <a:ext cx="315327" cy="28126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532" extrusionOk="0">
                    <a:moveTo>
                      <a:pt x="2265" y="0"/>
                    </a:moveTo>
                    <a:cubicBezTo>
                      <a:pt x="1642" y="0"/>
                      <a:pt x="1087" y="395"/>
                      <a:pt x="526" y="713"/>
                    </a:cubicBezTo>
                    <a:cubicBezTo>
                      <a:pt x="351" y="797"/>
                      <a:pt x="176" y="973"/>
                      <a:pt x="176" y="1148"/>
                    </a:cubicBezTo>
                    <a:cubicBezTo>
                      <a:pt x="176" y="1323"/>
                      <a:pt x="442" y="1589"/>
                      <a:pt x="351" y="1764"/>
                    </a:cubicBezTo>
                    <a:cubicBezTo>
                      <a:pt x="351" y="1940"/>
                      <a:pt x="92" y="1940"/>
                      <a:pt x="0" y="2115"/>
                    </a:cubicBezTo>
                    <a:lnTo>
                      <a:pt x="0" y="2465"/>
                    </a:lnTo>
                    <a:cubicBezTo>
                      <a:pt x="92" y="2724"/>
                      <a:pt x="176" y="2900"/>
                      <a:pt x="176" y="3166"/>
                    </a:cubicBezTo>
                    <a:cubicBezTo>
                      <a:pt x="267" y="3600"/>
                      <a:pt x="442" y="4042"/>
                      <a:pt x="701" y="4301"/>
                    </a:cubicBezTo>
                    <a:cubicBezTo>
                      <a:pt x="980" y="4469"/>
                      <a:pt x="1292" y="4531"/>
                      <a:pt x="1616" y="4531"/>
                    </a:cubicBezTo>
                    <a:cubicBezTo>
                      <a:pt x="1806" y="4531"/>
                      <a:pt x="2000" y="4510"/>
                      <a:pt x="2194" y="4476"/>
                    </a:cubicBezTo>
                    <a:cubicBezTo>
                      <a:pt x="3070" y="4301"/>
                      <a:pt x="3855" y="4042"/>
                      <a:pt x="4646" y="3691"/>
                    </a:cubicBezTo>
                    <a:lnTo>
                      <a:pt x="5081" y="2900"/>
                    </a:lnTo>
                    <a:cubicBezTo>
                      <a:pt x="4646" y="2024"/>
                      <a:pt x="4121" y="1148"/>
                      <a:pt x="3420" y="538"/>
                    </a:cubicBezTo>
                    <a:cubicBezTo>
                      <a:pt x="3070" y="272"/>
                      <a:pt x="2803" y="97"/>
                      <a:pt x="2453" y="13"/>
                    </a:cubicBezTo>
                    <a:cubicBezTo>
                      <a:pt x="2390" y="4"/>
                      <a:pt x="2327" y="0"/>
                      <a:pt x="2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4">
                <a:extLst>
                  <a:ext uri="{FF2B5EF4-FFF2-40B4-BE49-F238E27FC236}">
                    <a16:creationId xmlns:a16="http://schemas.microsoft.com/office/drawing/2014/main" id="{9A250DEA-A336-D5BD-3174-D7BC28A85FB3}"/>
                  </a:ext>
                </a:extLst>
              </p:cNvPr>
              <p:cNvSpPr/>
              <p:nvPr/>
            </p:nvSpPr>
            <p:spPr>
              <a:xfrm>
                <a:off x="7401525" y="3738661"/>
                <a:ext cx="320540" cy="282633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4554" extrusionOk="0">
                    <a:moveTo>
                      <a:pt x="142" y="2055"/>
                    </a:moveTo>
                    <a:cubicBezTo>
                      <a:pt x="123" y="2068"/>
                      <a:pt x="104" y="2083"/>
                      <a:pt x="84" y="2103"/>
                    </a:cubicBezTo>
                    <a:cubicBezTo>
                      <a:pt x="84" y="2122"/>
                      <a:pt x="86" y="2141"/>
                      <a:pt x="87" y="2160"/>
                    </a:cubicBezTo>
                    <a:lnTo>
                      <a:pt x="87" y="2160"/>
                    </a:lnTo>
                    <a:cubicBezTo>
                      <a:pt x="95" y="2125"/>
                      <a:pt x="115" y="2090"/>
                      <a:pt x="142" y="2055"/>
                    </a:cubicBezTo>
                    <a:close/>
                    <a:moveTo>
                      <a:pt x="2362" y="1"/>
                    </a:moveTo>
                    <a:cubicBezTo>
                      <a:pt x="1752" y="1"/>
                      <a:pt x="1227" y="260"/>
                      <a:pt x="785" y="610"/>
                    </a:cubicBezTo>
                    <a:cubicBezTo>
                      <a:pt x="610" y="701"/>
                      <a:pt x="351" y="876"/>
                      <a:pt x="260" y="1052"/>
                    </a:cubicBezTo>
                    <a:cubicBezTo>
                      <a:pt x="260" y="1136"/>
                      <a:pt x="260" y="1311"/>
                      <a:pt x="351" y="1402"/>
                    </a:cubicBezTo>
                    <a:cubicBezTo>
                      <a:pt x="351" y="1486"/>
                      <a:pt x="435" y="1577"/>
                      <a:pt x="435" y="1752"/>
                    </a:cubicBezTo>
                    <a:cubicBezTo>
                      <a:pt x="435" y="1836"/>
                      <a:pt x="260" y="1928"/>
                      <a:pt x="260" y="1928"/>
                    </a:cubicBezTo>
                    <a:cubicBezTo>
                      <a:pt x="218" y="1969"/>
                      <a:pt x="175" y="2012"/>
                      <a:pt x="142" y="2055"/>
                    </a:cubicBezTo>
                    <a:lnTo>
                      <a:pt x="142" y="2055"/>
                    </a:lnTo>
                    <a:cubicBezTo>
                      <a:pt x="212" y="2008"/>
                      <a:pt x="279" y="1994"/>
                      <a:pt x="351" y="1928"/>
                    </a:cubicBezTo>
                    <a:lnTo>
                      <a:pt x="526" y="1752"/>
                    </a:lnTo>
                    <a:cubicBezTo>
                      <a:pt x="526" y="1577"/>
                      <a:pt x="435" y="1486"/>
                      <a:pt x="435" y="1486"/>
                    </a:cubicBezTo>
                    <a:cubicBezTo>
                      <a:pt x="351" y="1311"/>
                      <a:pt x="351" y="1227"/>
                      <a:pt x="351" y="1136"/>
                    </a:cubicBezTo>
                    <a:cubicBezTo>
                      <a:pt x="351" y="961"/>
                      <a:pt x="435" y="876"/>
                      <a:pt x="526" y="785"/>
                    </a:cubicBezTo>
                    <a:cubicBezTo>
                      <a:pt x="785" y="610"/>
                      <a:pt x="960" y="526"/>
                      <a:pt x="1227" y="351"/>
                    </a:cubicBezTo>
                    <a:cubicBezTo>
                      <a:pt x="1486" y="260"/>
                      <a:pt x="1752" y="85"/>
                      <a:pt x="2012" y="85"/>
                    </a:cubicBezTo>
                    <a:cubicBezTo>
                      <a:pt x="2121" y="50"/>
                      <a:pt x="2228" y="30"/>
                      <a:pt x="2336" y="30"/>
                    </a:cubicBezTo>
                    <a:cubicBezTo>
                      <a:pt x="2491" y="30"/>
                      <a:pt x="2646" y="72"/>
                      <a:pt x="2803" y="176"/>
                    </a:cubicBezTo>
                    <a:cubicBezTo>
                      <a:pt x="3063" y="260"/>
                      <a:pt x="3329" y="435"/>
                      <a:pt x="3504" y="610"/>
                    </a:cubicBezTo>
                    <a:cubicBezTo>
                      <a:pt x="3939" y="961"/>
                      <a:pt x="4289" y="1311"/>
                      <a:pt x="4555" y="1836"/>
                    </a:cubicBezTo>
                    <a:cubicBezTo>
                      <a:pt x="4730" y="2012"/>
                      <a:pt x="4815" y="2278"/>
                      <a:pt x="4906" y="2453"/>
                    </a:cubicBezTo>
                    <a:cubicBezTo>
                      <a:pt x="4990" y="2537"/>
                      <a:pt x="4990" y="2628"/>
                      <a:pt x="4990" y="2628"/>
                    </a:cubicBezTo>
                    <a:cubicBezTo>
                      <a:pt x="4990" y="2712"/>
                      <a:pt x="4990" y="2712"/>
                      <a:pt x="5081" y="2712"/>
                    </a:cubicBezTo>
                    <a:lnTo>
                      <a:pt x="5081" y="2888"/>
                    </a:lnTo>
                    <a:cubicBezTo>
                      <a:pt x="4990" y="3154"/>
                      <a:pt x="4815" y="3413"/>
                      <a:pt x="4730" y="3679"/>
                    </a:cubicBezTo>
                    <a:lnTo>
                      <a:pt x="4639" y="3679"/>
                    </a:lnTo>
                    <a:cubicBezTo>
                      <a:pt x="4639" y="3693"/>
                      <a:pt x="4642" y="3705"/>
                      <a:pt x="4646" y="3715"/>
                    </a:cubicBezTo>
                    <a:lnTo>
                      <a:pt x="4646" y="3715"/>
                    </a:lnTo>
                    <a:cubicBezTo>
                      <a:pt x="4065" y="3955"/>
                      <a:pt x="3560" y="4122"/>
                      <a:pt x="2979" y="4289"/>
                    </a:cubicBezTo>
                    <a:cubicBezTo>
                      <a:pt x="2712" y="4380"/>
                      <a:pt x="2453" y="4380"/>
                      <a:pt x="2103" y="4464"/>
                    </a:cubicBezTo>
                    <a:lnTo>
                      <a:pt x="1402" y="4464"/>
                    </a:lnTo>
                    <a:cubicBezTo>
                      <a:pt x="1136" y="4380"/>
                      <a:pt x="876" y="4289"/>
                      <a:pt x="701" y="4114"/>
                    </a:cubicBezTo>
                    <a:cubicBezTo>
                      <a:pt x="526" y="3939"/>
                      <a:pt x="435" y="3679"/>
                      <a:pt x="435" y="3413"/>
                    </a:cubicBezTo>
                    <a:lnTo>
                      <a:pt x="176" y="2628"/>
                    </a:lnTo>
                    <a:cubicBezTo>
                      <a:pt x="176" y="2472"/>
                      <a:pt x="103" y="2316"/>
                      <a:pt x="87" y="2160"/>
                    </a:cubicBezTo>
                    <a:lnTo>
                      <a:pt x="87" y="2160"/>
                    </a:lnTo>
                    <a:cubicBezTo>
                      <a:pt x="86" y="2169"/>
                      <a:pt x="84" y="2178"/>
                      <a:pt x="84" y="2187"/>
                    </a:cubicBezTo>
                    <a:cubicBezTo>
                      <a:pt x="0" y="2362"/>
                      <a:pt x="84" y="2537"/>
                      <a:pt x="84" y="2628"/>
                    </a:cubicBezTo>
                    <a:cubicBezTo>
                      <a:pt x="176" y="2804"/>
                      <a:pt x="176" y="2979"/>
                      <a:pt x="260" y="3063"/>
                    </a:cubicBezTo>
                    <a:cubicBezTo>
                      <a:pt x="351" y="3588"/>
                      <a:pt x="526" y="4114"/>
                      <a:pt x="960" y="4380"/>
                    </a:cubicBezTo>
                    <a:cubicBezTo>
                      <a:pt x="1181" y="4510"/>
                      <a:pt x="1444" y="4554"/>
                      <a:pt x="1707" y="4554"/>
                    </a:cubicBezTo>
                    <a:cubicBezTo>
                      <a:pt x="1969" y="4554"/>
                      <a:pt x="2232" y="4510"/>
                      <a:pt x="2453" y="4464"/>
                    </a:cubicBezTo>
                    <a:cubicBezTo>
                      <a:pt x="3154" y="4289"/>
                      <a:pt x="3763" y="4114"/>
                      <a:pt x="4289" y="3939"/>
                    </a:cubicBezTo>
                    <a:cubicBezTo>
                      <a:pt x="4464" y="3855"/>
                      <a:pt x="4555" y="3764"/>
                      <a:pt x="4730" y="3764"/>
                    </a:cubicBezTo>
                    <a:cubicBezTo>
                      <a:pt x="4815" y="3504"/>
                      <a:pt x="4990" y="3329"/>
                      <a:pt x="5081" y="3063"/>
                    </a:cubicBezTo>
                    <a:cubicBezTo>
                      <a:pt x="5081" y="2979"/>
                      <a:pt x="5081" y="2979"/>
                      <a:pt x="5165" y="2888"/>
                    </a:cubicBezTo>
                    <a:lnTo>
                      <a:pt x="5165" y="2804"/>
                    </a:lnTo>
                    <a:cubicBezTo>
                      <a:pt x="4990" y="2537"/>
                      <a:pt x="4906" y="2278"/>
                      <a:pt x="4730" y="2012"/>
                    </a:cubicBezTo>
                    <a:cubicBezTo>
                      <a:pt x="4464" y="1577"/>
                      <a:pt x="4205" y="1136"/>
                      <a:pt x="3763" y="701"/>
                    </a:cubicBezTo>
                    <a:cubicBezTo>
                      <a:pt x="3413" y="351"/>
                      <a:pt x="2887" y="1"/>
                      <a:pt x="2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4">
                <a:extLst>
                  <a:ext uri="{FF2B5EF4-FFF2-40B4-BE49-F238E27FC236}">
                    <a16:creationId xmlns:a16="http://schemas.microsoft.com/office/drawing/2014/main" id="{4D7823ED-CEE3-ED20-922F-0A9D293B5EBA}"/>
                  </a:ext>
                </a:extLst>
              </p:cNvPr>
              <p:cNvSpPr/>
              <p:nvPr/>
            </p:nvSpPr>
            <p:spPr>
              <a:xfrm>
                <a:off x="7493686" y="3858254"/>
                <a:ext cx="212307" cy="8136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311" extrusionOk="0">
                    <a:moveTo>
                      <a:pt x="1" y="1"/>
                    </a:moveTo>
                    <a:cubicBezTo>
                      <a:pt x="968" y="877"/>
                      <a:pt x="2194" y="1311"/>
                      <a:pt x="3421" y="1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4">
                <a:extLst>
                  <a:ext uri="{FF2B5EF4-FFF2-40B4-BE49-F238E27FC236}">
                    <a16:creationId xmlns:a16="http://schemas.microsoft.com/office/drawing/2014/main" id="{40D79A53-D06A-478D-C440-F2B29E3B9686}"/>
                  </a:ext>
                </a:extLst>
              </p:cNvPr>
              <p:cNvSpPr/>
              <p:nvPr/>
            </p:nvSpPr>
            <p:spPr>
              <a:xfrm>
                <a:off x="7488473" y="3858254"/>
                <a:ext cx="217520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403" extrusionOk="0">
                    <a:moveTo>
                      <a:pt x="85" y="1"/>
                    </a:moveTo>
                    <a:cubicBezTo>
                      <a:pt x="85" y="1"/>
                      <a:pt x="1" y="1"/>
                      <a:pt x="85" y="85"/>
                    </a:cubicBezTo>
                    <a:cubicBezTo>
                      <a:pt x="786" y="701"/>
                      <a:pt x="1753" y="1136"/>
                      <a:pt x="2713" y="1311"/>
                    </a:cubicBezTo>
                    <a:cubicBezTo>
                      <a:pt x="2979" y="1311"/>
                      <a:pt x="3238" y="1402"/>
                      <a:pt x="3505" y="1402"/>
                    </a:cubicBezTo>
                    <a:lnTo>
                      <a:pt x="3505" y="1311"/>
                    </a:lnTo>
                    <a:cubicBezTo>
                      <a:pt x="2538" y="1311"/>
                      <a:pt x="1578" y="961"/>
                      <a:pt x="786" y="526"/>
                    </a:cubicBezTo>
                    <a:cubicBezTo>
                      <a:pt x="526" y="351"/>
                      <a:pt x="260" y="176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4">
                <a:extLst>
                  <a:ext uri="{FF2B5EF4-FFF2-40B4-BE49-F238E27FC236}">
                    <a16:creationId xmlns:a16="http://schemas.microsoft.com/office/drawing/2014/main" id="{682C8FA9-0304-1765-A17A-3ADE71565A3C}"/>
                  </a:ext>
                </a:extLst>
              </p:cNvPr>
              <p:cNvSpPr/>
              <p:nvPr/>
            </p:nvSpPr>
            <p:spPr>
              <a:xfrm>
                <a:off x="7548051" y="3939554"/>
                <a:ext cx="157943" cy="2879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64" extrusionOk="0">
                    <a:moveTo>
                      <a:pt x="2545" y="1"/>
                    </a:moveTo>
                    <a:lnTo>
                      <a:pt x="1" y="442"/>
                    </a:lnTo>
                    <a:cubicBezTo>
                      <a:pt x="147" y="456"/>
                      <a:pt x="293" y="463"/>
                      <a:pt x="438" y="463"/>
                    </a:cubicBezTo>
                    <a:cubicBezTo>
                      <a:pt x="1166" y="463"/>
                      <a:pt x="1885" y="293"/>
                      <a:pt x="2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4">
                <a:extLst>
                  <a:ext uri="{FF2B5EF4-FFF2-40B4-BE49-F238E27FC236}">
                    <a16:creationId xmlns:a16="http://schemas.microsoft.com/office/drawing/2014/main" id="{3E7FC299-B6F3-19CA-FACE-C7E0200C5C4E}"/>
                  </a:ext>
                </a:extLst>
              </p:cNvPr>
              <p:cNvSpPr/>
              <p:nvPr/>
            </p:nvSpPr>
            <p:spPr>
              <a:xfrm>
                <a:off x="7548051" y="3939554"/>
                <a:ext cx="157943" cy="29356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73" extrusionOk="0">
                    <a:moveTo>
                      <a:pt x="2545" y="1"/>
                    </a:moveTo>
                    <a:cubicBezTo>
                      <a:pt x="1965" y="257"/>
                      <a:pt x="1340" y="420"/>
                      <a:pt x="703" y="420"/>
                    </a:cubicBezTo>
                    <a:cubicBezTo>
                      <a:pt x="470" y="420"/>
                      <a:pt x="236" y="398"/>
                      <a:pt x="1" y="351"/>
                    </a:cubicBezTo>
                    <a:lnTo>
                      <a:pt x="1" y="442"/>
                    </a:lnTo>
                    <a:cubicBezTo>
                      <a:pt x="206" y="462"/>
                      <a:pt x="411" y="473"/>
                      <a:pt x="615" y="473"/>
                    </a:cubicBezTo>
                    <a:cubicBezTo>
                      <a:pt x="1282" y="473"/>
                      <a:pt x="1938" y="360"/>
                      <a:pt x="2545" y="92"/>
                    </a:cubicBezTo>
                    <a:lnTo>
                      <a:pt x="25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4">
                <a:extLst>
                  <a:ext uri="{FF2B5EF4-FFF2-40B4-BE49-F238E27FC236}">
                    <a16:creationId xmlns:a16="http://schemas.microsoft.com/office/drawing/2014/main" id="{F3A256AA-10C4-E4E7-F264-88C55774FDEA}"/>
                  </a:ext>
                </a:extLst>
              </p:cNvPr>
              <p:cNvSpPr/>
              <p:nvPr/>
            </p:nvSpPr>
            <p:spPr>
              <a:xfrm>
                <a:off x="7564622" y="3825671"/>
                <a:ext cx="141373" cy="11394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836" extrusionOk="0">
                    <a:moveTo>
                      <a:pt x="0" y="0"/>
                    </a:moveTo>
                    <a:cubicBezTo>
                      <a:pt x="610" y="785"/>
                      <a:pt x="1402" y="1402"/>
                      <a:pt x="2278" y="18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4">
                <a:extLst>
                  <a:ext uri="{FF2B5EF4-FFF2-40B4-BE49-F238E27FC236}">
                    <a16:creationId xmlns:a16="http://schemas.microsoft.com/office/drawing/2014/main" id="{2AF1F520-5177-5C80-57DA-0F4D0157D834}"/>
                  </a:ext>
                </a:extLst>
              </p:cNvPr>
              <p:cNvSpPr/>
              <p:nvPr/>
            </p:nvSpPr>
            <p:spPr>
              <a:xfrm>
                <a:off x="7558974" y="3825671"/>
                <a:ext cx="150496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877" extrusionOk="0">
                    <a:moveTo>
                      <a:pt x="91" y="0"/>
                    </a:moveTo>
                    <a:cubicBezTo>
                      <a:pt x="91" y="0"/>
                      <a:pt x="0" y="0"/>
                      <a:pt x="91" y="84"/>
                    </a:cubicBezTo>
                    <a:cubicBezTo>
                      <a:pt x="701" y="876"/>
                      <a:pt x="1493" y="1486"/>
                      <a:pt x="2369" y="1836"/>
                    </a:cubicBezTo>
                    <a:cubicBezTo>
                      <a:pt x="1493" y="1402"/>
                      <a:pt x="701" y="785"/>
                      <a:pt x="91" y="0"/>
                    </a:cubicBezTo>
                    <a:close/>
                    <a:moveTo>
                      <a:pt x="2369" y="1836"/>
                    </a:moveTo>
                    <a:cubicBezTo>
                      <a:pt x="2369" y="1866"/>
                      <a:pt x="2378" y="1876"/>
                      <a:pt x="2387" y="1876"/>
                    </a:cubicBezTo>
                    <a:cubicBezTo>
                      <a:pt x="2406" y="1876"/>
                      <a:pt x="2425" y="1836"/>
                      <a:pt x="2369" y="18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4">
                <a:extLst>
                  <a:ext uri="{FF2B5EF4-FFF2-40B4-BE49-F238E27FC236}">
                    <a16:creationId xmlns:a16="http://schemas.microsoft.com/office/drawing/2014/main" id="{122B5279-2AFD-2E7F-9221-AA1CCF9F43B9}"/>
                  </a:ext>
                </a:extLst>
              </p:cNvPr>
              <p:cNvSpPr/>
              <p:nvPr/>
            </p:nvSpPr>
            <p:spPr>
              <a:xfrm>
                <a:off x="7618987" y="3595113"/>
                <a:ext cx="293606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5117" extrusionOk="0">
                    <a:moveTo>
                      <a:pt x="3043" y="0"/>
                    </a:moveTo>
                    <a:cubicBezTo>
                      <a:pt x="2988" y="0"/>
                      <a:pt x="2934" y="12"/>
                      <a:pt x="2887" y="36"/>
                    </a:cubicBezTo>
                    <a:cubicBezTo>
                      <a:pt x="2712" y="36"/>
                      <a:pt x="2628" y="386"/>
                      <a:pt x="2453" y="386"/>
                    </a:cubicBezTo>
                    <a:cubicBezTo>
                      <a:pt x="2278" y="386"/>
                      <a:pt x="2102" y="120"/>
                      <a:pt x="1927" y="120"/>
                    </a:cubicBezTo>
                    <a:cubicBezTo>
                      <a:pt x="1836" y="120"/>
                      <a:pt x="1752" y="211"/>
                      <a:pt x="1661" y="211"/>
                    </a:cubicBezTo>
                    <a:cubicBezTo>
                      <a:pt x="1402" y="386"/>
                      <a:pt x="1226" y="471"/>
                      <a:pt x="1051" y="646"/>
                    </a:cubicBezTo>
                    <a:cubicBezTo>
                      <a:pt x="701" y="821"/>
                      <a:pt x="259" y="1087"/>
                      <a:pt x="175" y="1522"/>
                    </a:cubicBezTo>
                    <a:cubicBezTo>
                      <a:pt x="0" y="1963"/>
                      <a:pt x="175" y="2489"/>
                      <a:pt x="435" y="2923"/>
                    </a:cubicBezTo>
                    <a:cubicBezTo>
                      <a:pt x="785" y="3715"/>
                      <a:pt x="1311" y="4416"/>
                      <a:pt x="1836" y="5025"/>
                    </a:cubicBezTo>
                    <a:lnTo>
                      <a:pt x="2803" y="5117"/>
                    </a:lnTo>
                    <a:cubicBezTo>
                      <a:pt x="3504" y="4500"/>
                      <a:pt x="4205" y="3715"/>
                      <a:pt x="4555" y="2839"/>
                    </a:cubicBezTo>
                    <a:cubicBezTo>
                      <a:pt x="4639" y="2489"/>
                      <a:pt x="4730" y="2138"/>
                      <a:pt x="4639" y="1788"/>
                    </a:cubicBezTo>
                    <a:cubicBezTo>
                      <a:pt x="4555" y="1087"/>
                      <a:pt x="3938" y="646"/>
                      <a:pt x="3413" y="211"/>
                    </a:cubicBezTo>
                    <a:cubicBezTo>
                      <a:pt x="3351" y="83"/>
                      <a:pt x="3193" y="0"/>
                      <a:pt x="3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4">
                <a:extLst>
                  <a:ext uri="{FF2B5EF4-FFF2-40B4-BE49-F238E27FC236}">
                    <a16:creationId xmlns:a16="http://schemas.microsoft.com/office/drawing/2014/main" id="{FFF9D6A3-9666-86F5-0622-FAB3482457F1}"/>
                  </a:ext>
                </a:extLst>
              </p:cNvPr>
              <p:cNvSpPr/>
              <p:nvPr/>
            </p:nvSpPr>
            <p:spPr>
              <a:xfrm>
                <a:off x="7613340" y="3591700"/>
                <a:ext cx="304466" cy="32620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56" extrusionOk="0">
                    <a:moveTo>
                      <a:pt x="3679" y="350"/>
                    </a:moveTo>
                    <a:lnTo>
                      <a:pt x="3770" y="441"/>
                    </a:lnTo>
                    <a:cubicBezTo>
                      <a:pt x="3795" y="456"/>
                      <a:pt x="3820" y="472"/>
                      <a:pt x="3844" y="487"/>
                    </a:cubicBezTo>
                    <a:lnTo>
                      <a:pt x="3844" y="487"/>
                    </a:lnTo>
                    <a:cubicBezTo>
                      <a:pt x="3791" y="440"/>
                      <a:pt x="3736" y="394"/>
                      <a:pt x="3679" y="350"/>
                    </a:cubicBezTo>
                    <a:close/>
                    <a:moveTo>
                      <a:pt x="3153" y="0"/>
                    </a:moveTo>
                    <a:cubicBezTo>
                      <a:pt x="2894" y="0"/>
                      <a:pt x="2803" y="266"/>
                      <a:pt x="2628" y="350"/>
                    </a:cubicBezTo>
                    <a:cubicBezTo>
                      <a:pt x="2590" y="364"/>
                      <a:pt x="2554" y="369"/>
                      <a:pt x="2519" y="369"/>
                    </a:cubicBezTo>
                    <a:cubicBezTo>
                      <a:pt x="2317" y="369"/>
                      <a:pt x="2168" y="175"/>
                      <a:pt x="2018" y="175"/>
                    </a:cubicBezTo>
                    <a:cubicBezTo>
                      <a:pt x="1927" y="175"/>
                      <a:pt x="1752" y="266"/>
                      <a:pt x="1668" y="266"/>
                    </a:cubicBezTo>
                    <a:cubicBezTo>
                      <a:pt x="1493" y="350"/>
                      <a:pt x="1402" y="441"/>
                      <a:pt x="1226" y="526"/>
                    </a:cubicBezTo>
                    <a:cubicBezTo>
                      <a:pt x="792" y="792"/>
                      <a:pt x="266" y="1142"/>
                      <a:pt x="175" y="1668"/>
                    </a:cubicBezTo>
                    <a:cubicBezTo>
                      <a:pt x="0" y="2193"/>
                      <a:pt x="350" y="2803"/>
                      <a:pt x="617" y="3244"/>
                    </a:cubicBezTo>
                    <a:cubicBezTo>
                      <a:pt x="876" y="3770"/>
                      <a:pt x="1226" y="4296"/>
                      <a:pt x="1668" y="4730"/>
                    </a:cubicBezTo>
                    <a:cubicBezTo>
                      <a:pt x="1752" y="4821"/>
                      <a:pt x="1843" y="4996"/>
                      <a:pt x="1927" y="5080"/>
                    </a:cubicBezTo>
                    <a:cubicBezTo>
                      <a:pt x="2193" y="5080"/>
                      <a:pt x="2453" y="5172"/>
                      <a:pt x="2719" y="5172"/>
                    </a:cubicBezTo>
                    <a:cubicBezTo>
                      <a:pt x="2719" y="5172"/>
                      <a:pt x="2803" y="5172"/>
                      <a:pt x="2803" y="5256"/>
                    </a:cubicBezTo>
                    <a:cubicBezTo>
                      <a:pt x="2894" y="5256"/>
                      <a:pt x="2894" y="5172"/>
                      <a:pt x="2978" y="5172"/>
                    </a:cubicBezTo>
                    <a:lnTo>
                      <a:pt x="3595" y="4555"/>
                    </a:lnTo>
                    <a:cubicBezTo>
                      <a:pt x="3945" y="4204"/>
                      <a:pt x="4296" y="3770"/>
                      <a:pt x="4471" y="3244"/>
                    </a:cubicBezTo>
                    <a:cubicBezTo>
                      <a:pt x="4730" y="2719"/>
                      <a:pt x="4905" y="2102"/>
                      <a:pt x="4730" y="1577"/>
                    </a:cubicBezTo>
                    <a:cubicBezTo>
                      <a:pt x="4565" y="1081"/>
                      <a:pt x="4244" y="742"/>
                      <a:pt x="3844" y="487"/>
                    </a:cubicBezTo>
                    <a:lnTo>
                      <a:pt x="3844" y="487"/>
                    </a:lnTo>
                    <a:cubicBezTo>
                      <a:pt x="4116" y="731"/>
                      <a:pt x="4338" y="1024"/>
                      <a:pt x="4555" y="1317"/>
                    </a:cubicBezTo>
                    <a:cubicBezTo>
                      <a:pt x="4646" y="1493"/>
                      <a:pt x="4730" y="1668"/>
                      <a:pt x="4730" y="1927"/>
                    </a:cubicBezTo>
                    <a:cubicBezTo>
                      <a:pt x="4821" y="2193"/>
                      <a:pt x="4730" y="2453"/>
                      <a:pt x="4646" y="2719"/>
                    </a:cubicBezTo>
                    <a:cubicBezTo>
                      <a:pt x="4380" y="3595"/>
                      <a:pt x="3770" y="4296"/>
                      <a:pt x="3069" y="4905"/>
                    </a:cubicBezTo>
                    <a:cubicBezTo>
                      <a:pt x="2978" y="4996"/>
                      <a:pt x="2978" y="5080"/>
                      <a:pt x="2894" y="5172"/>
                    </a:cubicBezTo>
                    <a:cubicBezTo>
                      <a:pt x="2544" y="5080"/>
                      <a:pt x="2277" y="5080"/>
                      <a:pt x="1927" y="4996"/>
                    </a:cubicBezTo>
                    <a:cubicBezTo>
                      <a:pt x="1668" y="4646"/>
                      <a:pt x="1317" y="4296"/>
                      <a:pt x="1051" y="3854"/>
                    </a:cubicBezTo>
                    <a:cubicBezTo>
                      <a:pt x="792" y="3420"/>
                      <a:pt x="526" y="2978"/>
                      <a:pt x="350" y="2544"/>
                    </a:cubicBezTo>
                    <a:cubicBezTo>
                      <a:pt x="266" y="2369"/>
                      <a:pt x="175" y="2102"/>
                      <a:pt x="175" y="1843"/>
                    </a:cubicBezTo>
                    <a:cubicBezTo>
                      <a:pt x="175" y="1668"/>
                      <a:pt x="266" y="1402"/>
                      <a:pt x="441" y="1226"/>
                    </a:cubicBezTo>
                    <a:cubicBezTo>
                      <a:pt x="617" y="1051"/>
                      <a:pt x="792" y="967"/>
                      <a:pt x="967" y="792"/>
                    </a:cubicBezTo>
                    <a:cubicBezTo>
                      <a:pt x="1142" y="701"/>
                      <a:pt x="1402" y="526"/>
                      <a:pt x="1577" y="441"/>
                    </a:cubicBezTo>
                    <a:cubicBezTo>
                      <a:pt x="1668" y="350"/>
                      <a:pt x="1752" y="266"/>
                      <a:pt x="1927" y="266"/>
                    </a:cubicBezTo>
                    <a:cubicBezTo>
                      <a:pt x="1957" y="236"/>
                      <a:pt x="1987" y="226"/>
                      <a:pt x="2016" y="226"/>
                    </a:cubicBezTo>
                    <a:cubicBezTo>
                      <a:pt x="2075" y="226"/>
                      <a:pt x="2133" y="266"/>
                      <a:pt x="2193" y="266"/>
                    </a:cubicBezTo>
                    <a:cubicBezTo>
                      <a:pt x="2369" y="350"/>
                      <a:pt x="2453" y="441"/>
                      <a:pt x="2628" y="441"/>
                    </a:cubicBezTo>
                    <a:cubicBezTo>
                      <a:pt x="2803" y="350"/>
                      <a:pt x="2894" y="175"/>
                      <a:pt x="3069" y="91"/>
                    </a:cubicBezTo>
                    <a:cubicBezTo>
                      <a:pt x="3094" y="78"/>
                      <a:pt x="3121" y="72"/>
                      <a:pt x="3149" y="72"/>
                    </a:cubicBezTo>
                    <a:cubicBezTo>
                      <a:pt x="3317" y="72"/>
                      <a:pt x="3529" y="278"/>
                      <a:pt x="3679" y="350"/>
                    </a:cubicBezTo>
                    <a:lnTo>
                      <a:pt x="3504" y="175"/>
                    </a:lnTo>
                    <a:cubicBezTo>
                      <a:pt x="3420" y="91"/>
                      <a:pt x="3244" y="0"/>
                      <a:pt x="3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4">
                <a:extLst>
                  <a:ext uri="{FF2B5EF4-FFF2-40B4-BE49-F238E27FC236}">
                    <a16:creationId xmlns:a16="http://schemas.microsoft.com/office/drawing/2014/main" id="{F880A540-156F-CBA1-FDDF-EC6D9156698B}"/>
                  </a:ext>
                </a:extLst>
              </p:cNvPr>
              <p:cNvSpPr/>
              <p:nvPr/>
            </p:nvSpPr>
            <p:spPr>
              <a:xfrm>
                <a:off x="7743793" y="3678648"/>
                <a:ext cx="32644" cy="22839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680" extrusionOk="0">
                    <a:moveTo>
                      <a:pt x="526" y="1"/>
                    </a:moveTo>
                    <a:cubicBezTo>
                      <a:pt x="0" y="1227"/>
                      <a:pt x="0" y="2453"/>
                      <a:pt x="351" y="3679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4">
                <a:extLst>
                  <a:ext uri="{FF2B5EF4-FFF2-40B4-BE49-F238E27FC236}">
                    <a16:creationId xmlns:a16="http://schemas.microsoft.com/office/drawing/2014/main" id="{FE746343-C77D-3CB8-849B-A3C382373682}"/>
                  </a:ext>
                </a:extLst>
              </p:cNvPr>
              <p:cNvSpPr/>
              <p:nvPr/>
            </p:nvSpPr>
            <p:spPr>
              <a:xfrm>
                <a:off x="7743793" y="3678648"/>
                <a:ext cx="32644" cy="23087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0" extrusionOk="0">
                    <a:moveTo>
                      <a:pt x="442" y="1"/>
                    </a:moveTo>
                    <a:cubicBezTo>
                      <a:pt x="91" y="968"/>
                      <a:pt x="0" y="1928"/>
                      <a:pt x="91" y="2895"/>
                    </a:cubicBezTo>
                    <a:cubicBezTo>
                      <a:pt x="175" y="3154"/>
                      <a:pt x="175" y="3420"/>
                      <a:pt x="267" y="3679"/>
                    </a:cubicBezTo>
                    <a:cubicBezTo>
                      <a:pt x="267" y="3710"/>
                      <a:pt x="276" y="3720"/>
                      <a:pt x="288" y="3720"/>
                    </a:cubicBezTo>
                    <a:cubicBezTo>
                      <a:pt x="313" y="3720"/>
                      <a:pt x="351" y="3679"/>
                      <a:pt x="351" y="3679"/>
                    </a:cubicBezTo>
                    <a:cubicBezTo>
                      <a:pt x="91" y="2719"/>
                      <a:pt x="91" y="1752"/>
                      <a:pt x="267" y="79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4">
                <a:extLst>
                  <a:ext uri="{FF2B5EF4-FFF2-40B4-BE49-F238E27FC236}">
                    <a16:creationId xmlns:a16="http://schemas.microsoft.com/office/drawing/2014/main" id="{1A219DC0-471F-F5C6-DF2E-E206436692D3}"/>
                  </a:ext>
                </a:extLst>
              </p:cNvPr>
              <p:cNvSpPr/>
              <p:nvPr/>
            </p:nvSpPr>
            <p:spPr>
              <a:xfrm>
                <a:off x="7695074" y="3765596"/>
                <a:ext cx="70500" cy="1414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877"/>
                      <a:pt x="526" y="1669"/>
                      <a:pt x="1136" y="22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4">
                <a:extLst>
                  <a:ext uri="{FF2B5EF4-FFF2-40B4-BE49-F238E27FC236}">
                    <a16:creationId xmlns:a16="http://schemas.microsoft.com/office/drawing/2014/main" id="{F089A6CB-E1CD-FB62-E016-12C2A24FC88F}"/>
                  </a:ext>
                </a:extLst>
              </p:cNvPr>
              <p:cNvSpPr/>
              <p:nvPr/>
            </p:nvSpPr>
            <p:spPr>
              <a:xfrm>
                <a:off x="7689427" y="3765596"/>
                <a:ext cx="76148" cy="1439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2319" extrusionOk="0">
                    <a:moveTo>
                      <a:pt x="91" y="1"/>
                    </a:moveTo>
                    <a:cubicBezTo>
                      <a:pt x="91" y="1"/>
                      <a:pt x="0" y="1"/>
                      <a:pt x="0" y="92"/>
                    </a:cubicBezTo>
                    <a:cubicBezTo>
                      <a:pt x="176" y="877"/>
                      <a:pt x="617" y="1669"/>
                      <a:pt x="1143" y="2278"/>
                    </a:cubicBezTo>
                    <a:cubicBezTo>
                      <a:pt x="1171" y="2309"/>
                      <a:pt x="1189" y="2319"/>
                      <a:pt x="1202" y="2319"/>
                    </a:cubicBezTo>
                    <a:cubicBezTo>
                      <a:pt x="1227" y="2319"/>
                      <a:pt x="1227" y="2278"/>
                      <a:pt x="1227" y="2278"/>
                    </a:cubicBezTo>
                    <a:cubicBezTo>
                      <a:pt x="617" y="1669"/>
                      <a:pt x="267" y="877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4">
                <a:extLst>
                  <a:ext uri="{FF2B5EF4-FFF2-40B4-BE49-F238E27FC236}">
                    <a16:creationId xmlns:a16="http://schemas.microsoft.com/office/drawing/2014/main" id="{D4D238F8-570E-27ED-606F-12A744EE2F9B}"/>
                  </a:ext>
                </a:extLst>
              </p:cNvPr>
              <p:cNvSpPr/>
              <p:nvPr/>
            </p:nvSpPr>
            <p:spPr>
              <a:xfrm>
                <a:off x="7765514" y="3738661"/>
                <a:ext cx="60074" cy="16837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713" extrusionOk="0">
                    <a:moveTo>
                      <a:pt x="968" y="1"/>
                    </a:moveTo>
                    <a:lnTo>
                      <a:pt x="968" y="1"/>
                    </a:lnTo>
                    <a:cubicBezTo>
                      <a:pt x="442" y="785"/>
                      <a:pt x="92" y="1752"/>
                      <a:pt x="1" y="2712"/>
                    </a:cubicBez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4">
                <a:extLst>
                  <a:ext uri="{FF2B5EF4-FFF2-40B4-BE49-F238E27FC236}">
                    <a16:creationId xmlns:a16="http://schemas.microsoft.com/office/drawing/2014/main" id="{25BA7A57-A8A1-5115-7357-0730C3C77E99}"/>
                  </a:ext>
                </a:extLst>
              </p:cNvPr>
              <p:cNvSpPr/>
              <p:nvPr/>
            </p:nvSpPr>
            <p:spPr>
              <a:xfrm>
                <a:off x="7760301" y="3736179"/>
                <a:ext cx="70500" cy="17507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821" extrusionOk="0">
                    <a:moveTo>
                      <a:pt x="1073" y="0"/>
                    </a:moveTo>
                    <a:cubicBezTo>
                      <a:pt x="1061" y="0"/>
                      <a:pt x="1052" y="10"/>
                      <a:pt x="1052" y="41"/>
                    </a:cubicBezTo>
                    <a:cubicBezTo>
                      <a:pt x="526" y="825"/>
                      <a:pt x="176" y="1792"/>
                      <a:pt x="1" y="2752"/>
                    </a:cubicBezTo>
                    <a:cubicBezTo>
                      <a:pt x="1" y="2798"/>
                      <a:pt x="22" y="2821"/>
                      <a:pt x="43" y="2821"/>
                    </a:cubicBezTo>
                    <a:cubicBezTo>
                      <a:pt x="64" y="2821"/>
                      <a:pt x="85" y="2798"/>
                      <a:pt x="85" y="2752"/>
                    </a:cubicBezTo>
                    <a:cubicBezTo>
                      <a:pt x="260" y="1792"/>
                      <a:pt x="610" y="825"/>
                      <a:pt x="1136" y="41"/>
                    </a:cubicBezTo>
                    <a:cubicBezTo>
                      <a:pt x="1136" y="41"/>
                      <a:pt x="1098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4">
                <a:extLst>
                  <a:ext uri="{FF2B5EF4-FFF2-40B4-BE49-F238E27FC236}">
                    <a16:creationId xmlns:a16="http://schemas.microsoft.com/office/drawing/2014/main" id="{BCADB09F-4E94-5D62-1B67-B2C9AA195AAB}"/>
                  </a:ext>
                </a:extLst>
              </p:cNvPr>
              <p:cNvSpPr/>
              <p:nvPr/>
            </p:nvSpPr>
            <p:spPr>
              <a:xfrm>
                <a:off x="7651570" y="3879975"/>
                <a:ext cx="201012" cy="176568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2845" extrusionOk="0">
                    <a:moveTo>
                      <a:pt x="1601" y="1"/>
                    </a:moveTo>
                    <a:cubicBezTo>
                      <a:pt x="1127" y="1"/>
                      <a:pt x="641" y="235"/>
                      <a:pt x="351" y="702"/>
                    </a:cubicBezTo>
                    <a:cubicBezTo>
                      <a:pt x="1" y="1402"/>
                      <a:pt x="176" y="2187"/>
                      <a:pt x="877" y="2629"/>
                    </a:cubicBezTo>
                    <a:cubicBezTo>
                      <a:pt x="1085" y="2777"/>
                      <a:pt x="1324" y="2845"/>
                      <a:pt x="1566" y="2845"/>
                    </a:cubicBezTo>
                    <a:cubicBezTo>
                      <a:pt x="2034" y="2845"/>
                      <a:pt x="2513" y="2593"/>
                      <a:pt x="2804" y="2187"/>
                    </a:cubicBezTo>
                    <a:cubicBezTo>
                      <a:pt x="3238" y="1487"/>
                      <a:pt x="2979" y="611"/>
                      <a:pt x="2278" y="176"/>
                    </a:cubicBezTo>
                    <a:cubicBezTo>
                      <a:pt x="2073" y="59"/>
                      <a:pt x="1838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4">
                <a:extLst>
                  <a:ext uri="{FF2B5EF4-FFF2-40B4-BE49-F238E27FC236}">
                    <a16:creationId xmlns:a16="http://schemas.microsoft.com/office/drawing/2014/main" id="{B18EDD7A-AF82-9BF7-0B48-A5C6E43E9352}"/>
                  </a:ext>
                </a:extLst>
              </p:cNvPr>
              <p:cNvSpPr/>
              <p:nvPr/>
            </p:nvSpPr>
            <p:spPr>
              <a:xfrm>
                <a:off x="7662430" y="3879975"/>
                <a:ext cx="179229" cy="17923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888" extrusionOk="0">
                    <a:moveTo>
                      <a:pt x="1402" y="1"/>
                    </a:moveTo>
                    <a:cubicBezTo>
                      <a:pt x="961" y="1"/>
                      <a:pt x="435" y="260"/>
                      <a:pt x="176" y="702"/>
                    </a:cubicBezTo>
                    <a:cubicBezTo>
                      <a:pt x="85" y="877"/>
                      <a:pt x="1" y="1136"/>
                      <a:pt x="1" y="1402"/>
                    </a:cubicBezTo>
                    <a:cubicBezTo>
                      <a:pt x="1" y="1136"/>
                      <a:pt x="85" y="961"/>
                      <a:pt x="260" y="702"/>
                    </a:cubicBezTo>
                    <a:cubicBezTo>
                      <a:pt x="526" y="260"/>
                      <a:pt x="961" y="1"/>
                      <a:pt x="1402" y="1"/>
                    </a:cubicBezTo>
                    <a:close/>
                    <a:moveTo>
                      <a:pt x="1403" y="1"/>
                    </a:moveTo>
                    <a:cubicBezTo>
                      <a:pt x="1662" y="1"/>
                      <a:pt x="1928" y="85"/>
                      <a:pt x="2103" y="260"/>
                    </a:cubicBezTo>
                    <a:cubicBezTo>
                      <a:pt x="2538" y="527"/>
                      <a:pt x="2804" y="961"/>
                      <a:pt x="2804" y="1402"/>
                    </a:cubicBezTo>
                    <a:cubicBezTo>
                      <a:pt x="2804" y="1662"/>
                      <a:pt x="2713" y="1928"/>
                      <a:pt x="2629" y="2103"/>
                    </a:cubicBezTo>
                    <a:cubicBezTo>
                      <a:pt x="2362" y="2538"/>
                      <a:pt x="1837" y="2804"/>
                      <a:pt x="1402" y="2804"/>
                    </a:cubicBezTo>
                    <a:cubicBezTo>
                      <a:pt x="1136" y="2804"/>
                      <a:pt x="961" y="2713"/>
                      <a:pt x="702" y="2629"/>
                    </a:cubicBezTo>
                    <a:lnTo>
                      <a:pt x="702" y="2629"/>
                    </a:lnTo>
                    <a:cubicBezTo>
                      <a:pt x="877" y="2804"/>
                      <a:pt x="1136" y="2888"/>
                      <a:pt x="1402" y="2888"/>
                    </a:cubicBezTo>
                    <a:cubicBezTo>
                      <a:pt x="1928" y="2888"/>
                      <a:pt x="2362" y="2629"/>
                      <a:pt x="2629" y="2187"/>
                    </a:cubicBezTo>
                    <a:cubicBezTo>
                      <a:pt x="2804" y="1928"/>
                      <a:pt x="2888" y="1662"/>
                      <a:pt x="2888" y="1402"/>
                    </a:cubicBezTo>
                    <a:cubicBezTo>
                      <a:pt x="2888" y="961"/>
                      <a:pt x="2629" y="435"/>
                      <a:pt x="2187" y="176"/>
                    </a:cubicBezTo>
                    <a:cubicBezTo>
                      <a:pt x="1928" y="85"/>
                      <a:pt x="1662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231DA29-7721-7E9E-7896-F5C13759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50" y="1101350"/>
            <a:ext cx="2615510" cy="30946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FDD957-CD0A-F14C-FA28-6B93C0C9F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722" y="1089764"/>
            <a:ext cx="2349469" cy="3123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A782F-8B38-612F-5E97-E2565BE83572}"/>
              </a:ext>
            </a:extLst>
          </p:cNvPr>
          <p:cNvSpPr txBox="1"/>
          <p:nvPr/>
        </p:nvSpPr>
        <p:spPr>
          <a:xfrm>
            <a:off x="1703436" y="4195985"/>
            <a:ext cx="678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0CB52E-A9B0-4ACD-0DB1-7114D3504B2F}"/>
              </a:ext>
            </a:extLst>
          </p:cNvPr>
          <p:cNvSpPr txBox="1"/>
          <p:nvPr/>
        </p:nvSpPr>
        <p:spPr>
          <a:xfrm>
            <a:off x="4409311" y="4148775"/>
            <a:ext cx="1025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C67F188-71E6-D462-C66E-26F3E7145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3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title"/>
          </p:nvPr>
        </p:nvSpPr>
        <p:spPr>
          <a:xfrm>
            <a:off x="1309500" y="847144"/>
            <a:ext cx="32625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20" name="Google Shape;520;p38"/>
          <p:cNvSpPr txBox="1">
            <a:spLocks noGrp="1"/>
          </p:cNvSpPr>
          <p:nvPr>
            <p:ph type="subTitle" idx="1"/>
          </p:nvPr>
        </p:nvSpPr>
        <p:spPr>
          <a:xfrm>
            <a:off x="1318512" y="2709666"/>
            <a:ext cx="3262500" cy="4692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More deep learning models need to be designed for weather evaluation as it will prove very important to combat climate change.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GB" dirty="0"/>
              <a:t>Importance of weather evaluation along with its limitations and also how deep learning algorithm helps in weather evaluation.</a:t>
            </a:r>
          </a:p>
        </p:txBody>
      </p:sp>
      <p:sp>
        <p:nvSpPr>
          <p:cNvPr id="521" name="Google Shape;521;p38"/>
          <p:cNvSpPr/>
          <p:nvPr/>
        </p:nvSpPr>
        <p:spPr>
          <a:xfrm rot="10800000">
            <a:off x="3907750" y="4455889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8"/>
          <p:cNvSpPr/>
          <p:nvPr/>
        </p:nvSpPr>
        <p:spPr>
          <a:xfrm rot="10800000">
            <a:off x="8375025" y="482071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8"/>
          <p:cNvSpPr/>
          <p:nvPr/>
        </p:nvSpPr>
        <p:spPr>
          <a:xfrm>
            <a:off x="577906" y="23310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38"/>
          <p:cNvGrpSpPr/>
          <p:nvPr/>
        </p:nvGrpSpPr>
        <p:grpSpPr>
          <a:xfrm>
            <a:off x="5266350" y="1052275"/>
            <a:ext cx="1910006" cy="2865248"/>
            <a:chOff x="5342975" y="1227375"/>
            <a:chExt cx="1910006" cy="2865248"/>
          </a:xfrm>
        </p:grpSpPr>
        <p:sp>
          <p:nvSpPr>
            <p:cNvPr id="525" name="Google Shape;525;p38"/>
            <p:cNvSpPr/>
            <p:nvPr/>
          </p:nvSpPr>
          <p:spPr>
            <a:xfrm>
              <a:off x="6682547" y="2494954"/>
              <a:ext cx="354233" cy="1009039"/>
            </a:xfrm>
            <a:custGeom>
              <a:avLst/>
              <a:gdLst/>
              <a:ahLst/>
              <a:cxnLst/>
              <a:rect l="l" t="t" r="r" b="b"/>
              <a:pathLst>
                <a:path w="5166" h="14716" extrusionOk="0">
                  <a:moveTo>
                    <a:pt x="1578" y="0"/>
                  </a:moveTo>
                  <a:cubicBezTo>
                    <a:pt x="1" y="4555"/>
                    <a:pt x="2538" y="14716"/>
                    <a:pt x="2538" y="14716"/>
                  </a:cubicBezTo>
                  <a:lnTo>
                    <a:pt x="3939" y="14716"/>
                  </a:lnTo>
                  <a:cubicBezTo>
                    <a:pt x="3939" y="14716"/>
                    <a:pt x="3238" y="350"/>
                    <a:pt x="5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6754682" y="2488645"/>
              <a:ext cx="282097" cy="1021107"/>
            </a:xfrm>
            <a:custGeom>
              <a:avLst/>
              <a:gdLst/>
              <a:ahLst/>
              <a:cxnLst/>
              <a:rect l="l" t="t" r="r" b="b"/>
              <a:pathLst>
                <a:path w="4114" h="14892" extrusionOk="0">
                  <a:moveTo>
                    <a:pt x="526" y="92"/>
                  </a:moveTo>
                  <a:cubicBezTo>
                    <a:pt x="84" y="1143"/>
                    <a:pt x="0" y="2629"/>
                    <a:pt x="0" y="4121"/>
                  </a:cubicBezTo>
                  <a:cubicBezTo>
                    <a:pt x="0" y="2629"/>
                    <a:pt x="175" y="1143"/>
                    <a:pt x="526" y="92"/>
                  </a:cubicBezTo>
                  <a:close/>
                  <a:moveTo>
                    <a:pt x="526" y="1"/>
                  </a:moveTo>
                  <a:lnTo>
                    <a:pt x="526" y="92"/>
                  </a:lnTo>
                  <a:lnTo>
                    <a:pt x="3964" y="92"/>
                  </a:lnTo>
                  <a:cubicBezTo>
                    <a:pt x="3873" y="157"/>
                    <a:pt x="3797" y="234"/>
                    <a:pt x="3679" y="351"/>
                  </a:cubicBezTo>
                  <a:cubicBezTo>
                    <a:pt x="3504" y="618"/>
                    <a:pt x="3329" y="1143"/>
                    <a:pt x="3237" y="1753"/>
                  </a:cubicBezTo>
                  <a:cubicBezTo>
                    <a:pt x="2887" y="3596"/>
                    <a:pt x="2712" y="6574"/>
                    <a:pt x="2712" y="9286"/>
                  </a:cubicBezTo>
                  <a:cubicBezTo>
                    <a:pt x="2712" y="12264"/>
                    <a:pt x="2887" y="14808"/>
                    <a:pt x="2887" y="14808"/>
                  </a:cubicBezTo>
                  <a:lnTo>
                    <a:pt x="2887" y="14366"/>
                  </a:lnTo>
                  <a:cubicBezTo>
                    <a:pt x="2887" y="13490"/>
                    <a:pt x="2803" y="11563"/>
                    <a:pt x="2803" y="9286"/>
                  </a:cubicBezTo>
                  <a:cubicBezTo>
                    <a:pt x="2803" y="7275"/>
                    <a:pt x="2887" y="4997"/>
                    <a:pt x="3062" y="3245"/>
                  </a:cubicBezTo>
                  <a:cubicBezTo>
                    <a:pt x="3153" y="2369"/>
                    <a:pt x="3329" y="1578"/>
                    <a:pt x="3504" y="1052"/>
                  </a:cubicBezTo>
                  <a:cubicBezTo>
                    <a:pt x="3588" y="702"/>
                    <a:pt x="3679" y="527"/>
                    <a:pt x="3763" y="351"/>
                  </a:cubicBezTo>
                  <a:cubicBezTo>
                    <a:pt x="3854" y="176"/>
                    <a:pt x="4029" y="92"/>
                    <a:pt x="4113" y="92"/>
                  </a:cubicBezTo>
                  <a:lnTo>
                    <a:pt x="4113" y="1"/>
                  </a:lnTo>
                  <a:close/>
                  <a:moveTo>
                    <a:pt x="0" y="4126"/>
                  </a:moveTo>
                  <a:cubicBezTo>
                    <a:pt x="1" y="9030"/>
                    <a:pt x="1402" y="14808"/>
                    <a:pt x="1402" y="14808"/>
                  </a:cubicBezTo>
                  <a:lnTo>
                    <a:pt x="1402" y="14892"/>
                  </a:lnTo>
                  <a:lnTo>
                    <a:pt x="2978" y="14892"/>
                  </a:lnTo>
                  <a:lnTo>
                    <a:pt x="2887" y="14808"/>
                  </a:lnTo>
                  <a:lnTo>
                    <a:pt x="1486" y="14808"/>
                  </a:lnTo>
                  <a:cubicBezTo>
                    <a:pt x="1486" y="14808"/>
                    <a:pt x="1486" y="14717"/>
                    <a:pt x="1402" y="14541"/>
                  </a:cubicBezTo>
                  <a:cubicBezTo>
                    <a:pt x="1135" y="13407"/>
                    <a:pt x="1" y="8414"/>
                    <a:pt x="0" y="4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6700375" y="3455889"/>
              <a:ext cx="258577" cy="187052"/>
            </a:xfrm>
            <a:custGeom>
              <a:avLst/>
              <a:gdLst/>
              <a:ahLst/>
              <a:cxnLst/>
              <a:rect l="l" t="t" r="r" b="b"/>
              <a:pathLst>
                <a:path w="3771" h="2728" extrusionOk="0">
                  <a:moveTo>
                    <a:pt x="1752" y="1"/>
                  </a:moveTo>
                  <a:cubicBezTo>
                    <a:pt x="1752" y="611"/>
                    <a:pt x="1752" y="1227"/>
                    <a:pt x="1227" y="1486"/>
                  </a:cubicBezTo>
                  <a:cubicBezTo>
                    <a:pt x="1051" y="1578"/>
                    <a:pt x="876" y="1578"/>
                    <a:pt x="701" y="1662"/>
                  </a:cubicBezTo>
                  <a:cubicBezTo>
                    <a:pt x="442" y="1662"/>
                    <a:pt x="266" y="1753"/>
                    <a:pt x="91" y="1928"/>
                  </a:cubicBezTo>
                  <a:cubicBezTo>
                    <a:pt x="0" y="2278"/>
                    <a:pt x="351" y="2453"/>
                    <a:pt x="701" y="2538"/>
                  </a:cubicBezTo>
                  <a:cubicBezTo>
                    <a:pt x="1151" y="2662"/>
                    <a:pt x="1620" y="2728"/>
                    <a:pt x="2089" y="2728"/>
                  </a:cubicBezTo>
                  <a:cubicBezTo>
                    <a:pt x="2627" y="2728"/>
                    <a:pt x="3166" y="2641"/>
                    <a:pt x="3679" y="2453"/>
                  </a:cubicBezTo>
                  <a:cubicBezTo>
                    <a:pt x="3770" y="2453"/>
                    <a:pt x="3770" y="526"/>
                    <a:pt x="3679" y="435"/>
                  </a:cubicBezTo>
                  <a:cubicBezTo>
                    <a:pt x="3420" y="176"/>
                    <a:pt x="2102" y="85"/>
                    <a:pt x="17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6700375" y="3455889"/>
              <a:ext cx="258577" cy="192263"/>
            </a:xfrm>
            <a:custGeom>
              <a:avLst/>
              <a:gdLst/>
              <a:ahLst/>
              <a:cxnLst/>
              <a:rect l="l" t="t" r="r" b="b"/>
              <a:pathLst>
                <a:path w="3771" h="2804" extrusionOk="0">
                  <a:moveTo>
                    <a:pt x="3329" y="260"/>
                  </a:moveTo>
                  <a:cubicBezTo>
                    <a:pt x="3420" y="351"/>
                    <a:pt x="3595" y="351"/>
                    <a:pt x="3595" y="435"/>
                  </a:cubicBezTo>
                  <a:cubicBezTo>
                    <a:pt x="3595" y="435"/>
                    <a:pt x="3595" y="526"/>
                    <a:pt x="3679" y="526"/>
                  </a:cubicBezTo>
                  <a:lnTo>
                    <a:pt x="3679" y="435"/>
                  </a:lnTo>
                  <a:cubicBezTo>
                    <a:pt x="3595" y="351"/>
                    <a:pt x="3504" y="260"/>
                    <a:pt x="3329" y="260"/>
                  </a:cubicBezTo>
                  <a:close/>
                  <a:moveTo>
                    <a:pt x="1752" y="1"/>
                  </a:moveTo>
                  <a:cubicBezTo>
                    <a:pt x="1752" y="351"/>
                    <a:pt x="1752" y="611"/>
                    <a:pt x="1668" y="877"/>
                  </a:cubicBezTo>
                  <a:cubicBezTo>
                    <a:pt x="1577" y="1136"/>
                    <a:pt x="1493" y="1311"/>
                    <a:pt x="1227" y="1486"/>
                  </a:cubicBezTo>
                  <a:cubicBezTo>
                    <a:pt x="1493" y="1402"/>
                    <a:pt x="1668" y="1136"/>
                    <a:pt x="1752" y="877"/>
                  </a:cubicBezTo>
                  <a:cubicBezTo>
                    <a:pt x="1752" y="634"/>
                    <a:pt x="1828" y="396"/>
                    <a:pt x="1841" y="90"/>
                  </a:cubicBezTo>
                  <a:lnTo>
                    <a:pt x="1841" y="90"/>
                  </a:lnTo>
                  <a:cubicBezTo>
                    <a:pt x="2050" y="109"/>
                    <a:pt x="2418" y="176"/>
                    <a:pt x="2719" y="176"/>
                  </a:cubicBezTo>
                  <a:cubicBezTo>
                    <a:pt x="2978" y="176"/>
                    <a:pt x="3154" y="260"/>
                    <a:pt x="3329" y="260"/>
                  </a:cubicBezTo>
                  <a:cubicBezTo>
                    <a:pt x="3069" y="176"/>
                    <a:pt x="2719" y="85"/>
                    <a:pt x="2453" y="85"/>
                  </a:cubicBezTo>
                  <a:cubicBezTo>
                    <a:pt x="2235" y="85"/>
                    <a:pt x="2013" y="26"/>
                    <a:pt x="1843" y="7"/>
                  </a:cubicBezTo>
                  <a:lnTo>
                    <a:pt x="1843" y="7"/>
                  </a:lnTo>
                  <a:cubicBezTo>
                    <a:pt x="1843" y="5"/>
                    <a:pt x="1843" y="3"/>
                    <a:pt x="1843" y="1"/>
                  </a:cubicBezTo>
                  <a:close/>
                  <a:moveTo>
                    <a:pt x="1224" y="1488"/>
                  </a:moveTo>
                  <a:lnTo>
                    <a:pt x="1224" y="1488"/>
                  </a:lnTo>
                  <a:cubicBezTo>
                    <a:pt x="1050" y="1578"/>
                    <a:pt x="875" y="1578"/>
                    <a:pt x="617" y="1578"/>
                  </a:cubicBezTo>
                  <a:cubicBezTo>
                    <a:pt x="442" y="1662"/>
                    <a:pt x="175" y="1753"/>
                    <a:pt x="0" y="1928"/>
                  </a:cubicBezTo>
                  <a:lnTo>
                    <a:pt x="0" y="2012"/>
                  </a:lnTo>
                  <a:cubicBezTo>
                    <a:pt x="0" y="2187"/>
                    <a:pt x="91" y="2278"/>
                    <a:pt x="266" y="2362"/>
                  </a:cubicBezTo>
                  <a:cubicBezTo>
                    <a:pt x="175" y="2278"/>
                    <a:pt x="91" y="2103"/>
                    <a:pt x="91" y="2012"/>
                  </a:cubicBezTo>
                  <a:lnTo>
                    <a:pt x="91" y="1928"/>
                  </a:lnTo>
                  <a:cubicBezTo>
                    <a:pt x="266" y="1837"/>
                    <a:pt x="442" y="1753"/>
                    <a:pt x="701" y="1662"/>
                  </a:cubicBezTo>
                  <a:cubicBezTo>
                    <a:pt x="875" y="1578"/>
                    <a:pt x="1050" y="1578"/>
                    <a:pt x="1224" y="1488"/>
                  </a:cubicBezTo>
                  <a:close/>
                  <a:moveTo>
                    <a:pt x="3679" y="786"/>
                  </a:moveTo>
                  <a:lnTo>
                    <a:pt x="3679" y="1486"/>
                  </a:lnTo>
                  <a:lnTo>
                    <a:pt x="3679" y="2187"/>
                  </a:lnTo>
                  <a:lnTo>
                    <a:pt x="3679" y="2362"/>
                  </a:lnTo>
                  <a:lnTo>
                    <a:pt x="3595" y="2453"/>
                  </a:lnTo>
                  <a:cubicBezTo>
                    <a:pt x="3154" y="2629"/>
                    <a:pt x="2544" y="2713"/>
                    <a:pt x="2018" y="2713"/>
                  </a:cubicBezTo>
                  <a:cubicBezTo>
                    <a:pt x="1577" y="2713"/>
                    <a:pt x="1142" y="2629"/>
                    <a:pt x="701" y="2538"/>
                  </a:cubicBezTo>
                  <a:cubicBezTo>
                    <a:pt x="527" y="2538"/>
                    <a:pt x="353" y="2455"/>
                    <a:pt x="268" y="2364"/>
                  </a:cubicBezTo>
                  <a:lnTo>
                    <a:pt x="268" y="2364"/>
                  </a:lnTo>
                  <a:cubicBezTo>
                    <a:pt x="353" y="2455"/>
                    <a:pt x="527" y="2538"/>
                    <a:pt x="701" y="2629"/>
                  </a:cubicBezTo>
                  <a:cubicBezTo>
                    <a:pt x="1142" y="2713"/>
                    <a:pt x="1577" y="2804"/>
                    <a:pt x="2018" y="2804"/>
                  </a:cubicBezTo>
                  <a:cubicBezTo>
                    <a:pt x="2544" y="2804"/>
                    <a:pt x="3154" y="2713"/>
                    <a:pt x="3679" y="2538"/>
                  </a:cubicBezTo>
                  <a:lnTo>
                    <a:pt x="3679" y="2453"/>
                  </a:lnTo>
                  <a:cubicBezTo>
                    <a:pt x="3679" y="2278"/>
                    <a:pt x="3770" y="1837"/>
                    <a:pt x="3770" y="1486"/>
                  </a:cubicBezTo>
                  <a:cubicBezTo>
                    <a:pt x="3770" y="1227"/>
                    <a:pt x="3770" y="961"/>
                    <a:pt x="3679" y="7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6868508" y="2494954"/>
              <a:ext cx="366712" cy="1009039"/>
            </a:xfrm>
            <a:custGeom>
              <a:avLst/>
              <a:gdLst/>
              <a:ahLst/>
              <a:cxnLst/>
              <a:rect l="l" t="t" r="r" b="b"/>
              <a:pathLst>
                <a:path w="5348" h="14716" extrusionOk="0">
                  <a:moveTo>
                    <a:pt x="442" y="0"/>
                  </a:moveTo>
                  <a:cubicBezTo>
                    <a:pt x="1" y="5606"/>
                    <a:pt x="3596" y="14716"/>
                    <a:pt x="3596" y="14716"/>
                  </a:cubicBezTo>
                  <a:lnTo>
                    <a:pt x="5347" y="14716"/>
                  </a:lnTo>
                  <a:cubicBezTo>
                    <a:pt x="5347" y="14716"/>
                    <a:pt x="4205" y="8935"/>
                    <a:pt x="4121" y="3413"/>
                  </a:cubicBezTo>
                  <a:cubicBezTo>
                    <a:pt x="4121" y="2186"/>
                    <a:pt x="4205" y="1051"/>
                    <a:pt x="4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898815" y="2488645"/>
              <a:ext cx="342164" cy="1021107"/>
            </a:xfrm>
            <a:custGeom>
              <a:avLst/>
              <a:gdLst/>
              <a:ahLst/>
              <a:cxnLst/>
              <a:rect l="l" t="t" r="r" b="b"/>
              <a:pathLst>
                <a:path w="4990" h="14892" extrusionOk="0">
                  <a:moveTo>
                    <a:pt x="0" y="1"/>
                  </a:moveTo>
                  <a:lnTo>
                    <a:pt x="0" y="92"/>
                  </a:lnTo>
                  <a:lnTo>
                    <a:pt x="0" y="1052"/>
                  </a:lnTo>
                  <a:cubicBezTo>
                    <a:pt x="0" y="702"/>
                    <a:pt x="84" y="351"/>
                    <a:pt x="84" y="92"/>
                  </a:cubicBezTo>
                  <a:lnTo>
                    <a:pt x="3854" y="92"/>
                  </a:lnTo>
                  <a:cubicBezTo>
                    <a:pt x="3763" y="1143"/>
                    <a:pt x="3679" y="2194"/>
                    <a:pt x="3679" y="3329"/>
                  </a:cubicBezTo>
                  <a:lnTo>
                    <a:pt x="3679" y="3505"/>
                  </a:lnTo>
                  <a:cubicBezTo>
                    <a:pt x="3679" y="9027"/>
                    <a:pt x="4905" y="14808"/>
                    <a:pt x="4905" y="14808"/>
                  </a:cubicBezTo>
                  <a:lnTo>
                    <a:pt x="4905" y="14541"/>
                  </a:lnTo>
                  <a:cubicBezTo>
                    <a:pt x="4639" y="13406"/>
                    <a:pt x="3763" y="8326"/>
                    <a:pt x="3763" y="3505"/>
                  </a:cubicBezTo>
                  <a:lnTo>
                    <a:pt x="3763" y="3329"/>
                  </a:lnTo>
                  <a:cubicBezTo>
                    <a:pt x="3763" y="2194"/>
                    <a:pt x="3763" y="1143"/>
                    <a:pt x="3938" y="92"/>
                  </a:cubicBezTo>
                  <a:lnTo>
                    <a:pt x="3938" y="1"/>
                  </a:lnTo>
                  <a:close/>
                  <a:moveTo>
                    <a:pt x="0" y="1061"/>
                  </a:moveTo>
                  <a:cubicBezTo>
                    <a:pt x="3" y="6757"/>
                    <a:pt x="3154" y="14808"/>
                    <a:pt x="3154" y="14808"/>
                  </a:cubicBezTo>
                  <a:lnTo>
                    <a:pt x="3154" y="14892"/>
                  </a:lnTo>
                  <a:lnTo>
                    <a:pt x="4990" y="14892"/>
                  </a:lnTo>
                  <a:lnTo>
                    <a:pt x="4905" y="14808"/>
                  </a:lnTo>
                  <a:lnTo>
                    <a:pt x="3238" y="14808"/>
                  </a:lnTo>
                  <a:cubicBezTo>
                    <a:pt x="3238" y="14808"/>
                    <a:pt x="3154" y="14717"/>
                    <a:pt x="3063" y="14457"/>
                  </a:cubicBezTo>
                  <a:cubicBezTo>
                    <a:pt x="2453" y="12790"/>
                    <a:pt x="3" y="6056"/>
                    <a:pt x="0" y="10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6994881" y="3467957"/>
              <a:ext cx="258097" cy="187052"/>
            </a:xfrm>
            <a:custGeom>
              <a:avLst/>
              <a:gdLst/>
              <a:ahLst/>
              <a:cxnLst/>
              <a:rect l="l" t="t" r="r" b="b"/>
              <a:pathLst>
                <a:path w="3764" h="2728" extrusionOk="0">
                  <a:moveTo>
                    <a:pt x="1837" y="0"/>
                  </a:moveTo>
                  <a:cubicBezTo>
                    <a:pt x="1837" y="610"/>
                    <a:pt x="1753" y="1226"/>
                    <a:pt x="1227" y="1486"/>
                  </a:cubicBezTo>
                  <a:cubicBezTo>
                    <a:pt x="1052" y="1577"/>
                    <a:pt x="877" y="1577"/>
                    <a:pt x="702" y="1661"/>
                  </a:cubicBezTo>
                  <a:cubicBezTo>
                    <a:pt x="435" y="1661"/>
                    <a:pt x="260" y="1752"/>
                    <a:pt x="85" y="1927"/>
                  </a:cubicBezTo>
                  <a:cubicBezTo>
                    <a:pt x="1" y="2277"/>
                    <a:pt x="351" y="2453"/>
                    <a:pt x="702" y="2537"/>
                  </a:cubicBezTo>
                  <a:cubicBezTo>
                    <a:pt x="1149" y="2661"/>
                    <a:pt x="1616" y="2727"/>
                    <a:pt x="2084" y="2727"/>
                  </a:cubicBezTo>
                  <a:cubicBezTo>
                    <a:pt x="2622" y="2727"/>
                    <a:pt x="3163" y="2640"/>
                    <a:pt x="3680" y="2453"/>
                  </a:cubicBezTo>
                  <a:cubicBezTo>
                    <a:pt x="3764" y="2453"/>
                    <a:pt x="3764" y="526"/>
                    <a:pt x="3680" y="435"/>
                  </a:cubicBezTo>
                  <a:cubicBezTo>
                    <a:pt x="3413" y="175"/>
                    <a:pt x="2103" y="84"/>
                    <a:pt x="1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6994881" y="3467957"/>
              <a:ext cx="258097" cy="192263"/>
            </a:xfrm>
            <a:custGeom>
              <a:avLst/>
              <a:gdLst/>
              <a:ahLst/>
              <a:cxnLst/>
              <a:rect l="l" t="t" r="r" b="b"/>
              <a:pathLst>
                <a:path w="3764" h="2804" extrusionOk="0">
                  <a:moveTo>
                    <a:pt x="1753" y="0"/>
                  </a:moveTo>
                  <a:cubicBezTo>
                    <a:pt x="1753" y="259"/>
                    <a:pt x="1753" y="610"/>
                    <a:pt x="1662" y="876"/>
                  </a:cubicBezTo>
                  <a:cubicBezTo>
                    <a:pt x="1577" y="1135"/>
                    <a:pt x="1486" y="1310"/>
                    <a:pt x="1227" y="1402"/>
                  </a:cubicBezTo>
                  <a:cubicBezTo>
                    <a:pt x="1052" y="1486"/>
                    <a:pt x="877" y="1577"/>
                    <a:pt x="702" y="1577"/>
                  </a:cubicBezTo>
                  <a:cubicBezTo>
                    <a:pt x="435" y="1661"/>
                    <a:pt x="260" y="1752"/>
                    <a:pt x="85" y="1927"/>
                  </a:cubicBezTo>
                  <a:cubicBezTo>
                    <a:pt x="260" y="1836"/>
                    <a:pt x="435" y="1661"/>
                    <a:pt x="702" y="1661"/>
                  </a:cubicBezTo>
                  <a:cubicBezTo>
                    <a:pt x="877" y="1577"/>
                    <a:pt x="1052" y="1577"/>
                    <a:pt x="1227" y="1486"/>
                  </a:cubicBezTo>
                  <a:cubicBezTo>
                    <a:pt x="1486" y="1402"/>
                    <a:pt x="1662" y="1135"/>
                    <a:pt x="1753" y="876"/>
                  </a:cubicBezTo>
                  <a:cubicBezTo>
                    <a:pt x="1828" y="638"/>
                    <a:pt x="1836" y="332"/>
                    <a:pt x="1837" y="84"/>
                  </a:cubicBezTo>
                  <a:lnTo>
                    <a:pt x="1837" y="84"/>
                  </a:lnTo>
                  <a:cubicBezTo>
                    <a:pt x="2045" y="86"/>
                    <a:pt x="2422" y="96"/>
                    <a:pt x="2804" y="175"/>
                  </a:cubicBezTo>
                  <a:cubicBezTo>
                    <a:pt x="2979" y="175"/>
                    <a:pt x="3154" y="259"/>
                    <a:pt x="3329" y="259"/>
                  </a:cubicBezTo>
                  <a:cubicBezTo>
                    <a:pt x="3504" y="350"/>
                    <a:pt x="3589" y="350"/>
                    <a:pt x="3589" y="435"/>
                  </a:cubicBezTo>
                  <a:cubicBezTo>
                    <a:pt x="3680" y="435"/>
                    <a:pt x="3680" y="435"/>
                    <a:pt x="3680" y="526"/>
                  </a:cubicBezTo>
                  <a:lnTo>
                    <a:pt x="3680" y="435"/>
                  </a:lnTo>
                  <a:lnTo>
                    <a:pt x="3680" y="350"/>
                  </a:lnTo>
                  <a:cubicBezTo>
                    <a:pt x="3589" y="350"/>
                    <a:pt x="3504" y="259"/>
                    <a:pt x="3329" y="175"/>
                  </a:cubicBezTo>
                  <a:cubicBezTo>
                    <a:pt x="3063" y="175"/>
                    <a:pt x="2804" y="84"/>
                    <a:pt x="2453" y="84"/>
                  </a:cubicBezTo>
                  <a:cubicBezTo>
                    <a:pt x="2187" y="84"/>
                    <a:pt x="1928" y="0"/>
                    <a:pt x="1837" y="0"/>
                  </a:cubicBezTo>
                  <a:close/>
                  <a:moveTo>
                    <a:pt x="1" y="1927"/>
                  </a:moveTo>
                  <a:lnTo>
                    <a:pt x="1" y="2011"/>
                  </a:lnTo>
                  <a:cubicBezTo>
                    <a:pt x="1" y="2186"/>
                    <a:pt x="85" y="2277"/>
                    <a:pt x="260" y="2362"/>
                  </a:cubicBezTo>
                  <a:cubicBezTo>
                    <a:pt x="176" y="2277"/>
                    <a:pt x="85" y="2102"/>
                    <a:pt x="85" y="2011"/>
                  </a:cubicBezTo>
                  <a:lnTo>
                    <a:pt x="85" y="1927"/>
                  </a:lnTo>
                  <a:close/>
                  <a:moveTo>
                    <a:pt x="3680" y="526"/>
                  </a:moveTo>
                  <a:lnTo>
                    <a:pt x="3680" y="1402"/>
                  </a:lnTo>
                  <a:lnTo>
                    <a:pt x="3680" y="2102"/>
                  </a:lnTo>
                  <a:lnTo>
                    <a:pt x="3680" y="2362"/>
                  </a:lnTo>
                  <a:lnTo>
                    <a:pt x="3680" y="2453"/>
                  </a:lnTo>
                  <a:cubicBezTo>
                    <a:pt x="3764" y="2277"/>
                    <a:pt x="3764" y="1836"/>
                    <a:pt x="3764" y="1402"/>
                  </a:cubicBezTo>
                  <a:lnTo>
                    <a:pt x="3764" y="785"/>
                  </a:lnTo>
                  <a:cubicBezTo>
                    <a:pt x="3764" y="610"/>
                    <a:pt x="3680" y="610"/>
                    <a:pt x="3680" y="526"/>
                  </a:cubicBezTo>
                  <a:close/>
                  <a:moveTo>
                    <a:pt x="260" y="2362"/>
                  </a:moveTo>
                  <a:lnTo>
                    <a:pt x="260" y="2362"/>
                  </a:lnTo>
                  <a:cubicBezTo>
                    <a:pt x="351" y="2453"/>
                    <a:pt x="526" y="2537"/>
                    <a:pt x="702" y="2537"/>
                  </a:cubicBezTo>
                  <a:cubicBezTo>
                    <a:pt x="526" y="2453"/>
                    <a:pt x="435" y="2453"/>
                    <a:pt x="260" y="2362"/>
                  </a:cubicBezTo>
                  <a:close/>
                  <a:moveTo>
                    <a:pt x="3680" y="2453"/>
                  </a:moveTo>
                  <a:cubicBezTo>
                    <a:pt x="3154" y="2628"/>
                    <a:pt x="2629" y="2712"/>
                    <a:pt x="2012" y="2712"/>
                  </a:cubicBezTo>
                  <a:cubicBezTo>
                    <a:pt x="1577" y="2712"/>
                    <a:pt x="1136" y="2628"/>
                    <a:pt x="702" y="2537"/>
                  </a:cubicBezTo>
                  <a:lnTo>
                    <a:pt x="702" y="2537"/>
                  </a:lnTo>
                  <a:cubicBezTo>
                    <a:pt x="1136" y="2712"/>
                    <a:pt x="1577" y="2803"/>
                    <a:pt x="2012" y="2803"/>
                  </a:cubicBezTo>
                  <a:cubicBezTo>
                    <a:pt x="2629" y="2803"/>
                    <a:pt x="3154" y="2712"/>
                    <a:pt x="3680" y="2537"/>
                  </a:cubicBezTo>
                  <a:lnTo>
                    <a:pt x="3680" y="24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406281" y="2143946"/>
              <a:ext cx="156271" cy="104565"/>
            </a:xfrm>
            <a:custGeom>
              <a:avLst/>
              <a:gdLst/>
              <a:ahLst/>
              <a:cxnLst/>
              <a:rect l="l" t="t" r="r" b="b"/>
              <a:pathLst>
                <a:path w="2279" h="1525" extrusionOk="0">
                  <a:moveTo>
                    <a:pt x="99" y="1"/>
                  </a:moveTo>
                  <a:cubicBezTo>
                    <a:pt x="42" y="1"/>
                    <a:pt x="1" y="63"/>
                    <a:pt x="1" y="123"/>
                  </a:cubicBezTo>
                  <a:cubicBezTo>
                    <a:pt x="85" y="739"/>
                    <a:pt x="435" y="1524"/>
                    <a:pt x="961" y="1524"/>
                  </a:cubicBezTo>
                  <a:lnTo>
                    <a:pt x="2278" y="1524"/>
                  </a:lnTo>
                  <a:lnTo>
                    <a:pt x="2012" y="739"/>
                  </a:lnTo>
                  <a:cubicBezTo>
                    <a:pt x="1753" y="564"/>
                    <a:pt x="610" y="123"/>
                    <a:pt x="176" y="39"/>
                  </a:cubicBezTo>
                  <a:cubicBezTo>
                    <a:pt x="149" y="12"/>
                    <a:pt x="123" y="1"/>
                    <a:pt x="99" y="1"/>
                  </a:cubicBezTo>
                  <a:close/>
                </a:path>
              </a:pathLst>
            </a:custGeom>
            <a:solidFill>
              <a:srgbClr val="3150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6400041" y="2140311"/>
              <a:ext cx="162511" cy="114439"/>
            </a:xfrm>
            <a:custGeom>
              <a:avLst/>
              <a:gdLst/>
              <a:ahLst/>
              <a:cxnLst/>
              <a:rect l="l" t="t" r="r" b="b"/>
              <a:pathLst>
                <a:path w="2370" h="1669" extrusionOk="0">
                  <a:moveTo>
                    <a:pt x="2087" y="784"/>
                  </a:moveTo>
                  <a:lnTo>
                    <a:pt x="2103" y="792"/>
                  </a:lnTo>
                  <a:cubicBezTo>
                    <a:pt x="2098" y="790"/>
                    <a:pt x="2092" y="787"/>
                    <a:pt x="2087" y="784"/>
                  </a:cubicBezTo>
                  <a:close/>
                  <a:moveTo>
                    <a:pt x="176" y="1"/>
                  </a:moveTo>
                  <a:cubicBezTo>
                    <a:pt x="92" y="1"/>
                    <a:pt x="1" y="92"/>
                    <a:pt x="1" y="176"/>
                  </a:cubicBezTo>
                  <a:cubicBezTo>
                    <a:pt x="92" y="526"/>
                    <a:pt x="176" y="876"/>
                    <a:pt x="351" y="1143"/>
                  </a:cubicBezTo>
                  <a:cubicBezTo>
                    <a:pt x="526" y="1402"/>
                    <a:pt x="792" y="1577"/>
                    <a:pt x="1052" y="1668"/>
                  </a:cubicBezTo>
                  <a:lnTo>
                    <a:pt x="2369" y="1577"/>
                  </a:lnTo>
                  <a:lnTo>
                    <a:pt x="2103" y="792"/>
                  </a:lnTo>
                  <a:lnTo>
                    <a:pt x="2278" y="1577"/>
                  </a:lnTo>
                  <a:lnTo>
                    <a:pt x="1052" y="1577"/>
                  </a:lnTo>
                  <a:cubicBezTo>
                    <a:pt x="792" y="1577"/>
                    <a:pt x="617" y="1318"/>
                    <a:pt x="442" y="1052"/>
                  </a:cubicBezTo>
                  <a:cubicBezTo>
                    <a:pt x="267" y="792"/>
                    <a:pt x="176" y="442"/>
                    <a:pt x="92" y="176"/>
                  </a:cubicBezTo>
                  <a:cubicBezTo>
                    <a:pt x="92" y="92"/>
                    <a:pt x="176" y="92"/>
                    <a:pt x="176" y="92"/>
                  </a:cubicBezTo>
                  <a:lnTo>
                    <a:pt x="267" y="92"/>
                  </a:lnTo>
                  <a:cubicBezTo>
                    <a:pt x="442" y="176"/>
                    <a:pt x="877" y="267"/>
                    <a:pt x="1227" y="442"/>
                  </a:cubicBezTo>
                  <a:cubicBezTo>
                    <a:pt x="1567" y="612"/>
                    <a:pt x="1907" y="696"/>
                    <a:pt x="2087" y="784"/>
                  </a:cubicBezTo>
                  <a:lnTo>
                    <a:pt x="2087" y="784"/>
                  </a:lnTo>
                  <a:lnTo>
                    <a:pt x="1227" y="351"/>
                  </a:lnTo>
                  <a:cubicBezTo>
                    <a:pt x="877" y="267"/>
                    <a:pt x="442" y="92"/>
                    <a:pt x="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6538414" y="1966350"/>
              <a:ext cx="414300" cy="289149"/>
            </a:xfrm>
            <a:custGeom>
              <a:avLst/>
              <a:gdLst/>
              <a:ahLst/>
              <a:cxnLst/>
              <a:rect l="l" t="t" r="r" b="b"/>
              <a:pathLst>
                <a:path w="6042" h="4217" extrusionOk="0">
                  <a:moveTo>
                    <a:pt x="3764" y="1"/>
                  </a:moveTo>
                  <a:cubicBezTo>
                    <a:pt x="3764" y="351"/>
                    <a:pt x="3680" y="702"/>
                    <a:pt x="3504" y="1136"/>
                  </a:cubicBezTo>
                  <a:cubicBezTo>
                    <a:pt x="2628" y="2804"/>
                    <a:pt x="1" y="3063"/>
                    <a:pt x="1" y="3063"/>
                  </a:cubicBezTo>
                  <a:lnTo>
                    <a:pt x="1" y="4205"/>
                  </a:lnTo>
                  <a:cubicBezTo>
                    <a:pt x="1" y="4205"/>
                    <a:pt x="135" y="4217"/>
                    <a:pt x="365" y="4217"/>
                  </a:cubicBezTo>
                  <a:cubicBezTo>
                    <a:pt x="1220" y="4217"/>
                    <a:pt x="3405" y="4056"/>
                    <a:pt x="4990" y="2538"/>
                  </a:cubicBezTo>
                  <a:cubicBezTo>
                    <a:pt x="5782" y="1837"/>
                    <a:pt x="6041" y="877"/>
                    <a:pt x="60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6532175" y="1966350"/>
              <a:ext cx="426780" cy="288395"/>
            </a:xfrm>
            <a:custGeom>
              <a:avLst/>
              <a:gdLst/>
              <a:ahLst/>
              <a:cxnLst/>
              <a:rect l="l" t="t" r="r" b="b"/>
              <a:pathLst>
                <a:path w="6224" h="4206" extrusionOk="0">
                  <a:moveTo>
                    <a:pt x="3855" y="8"/>
                  </a:moveTo>
                  <a:lnTo>
                    <a:pt x="3855" y="8"/>
                  </a:lnTo>
                  <a:cubicBezTo>
                    <a:pt x="3854" y="356"/>
                    <a:pt x="3769" y="705"/>
                    <a:pt x="3504" y="1136"/>
                  </a:cubicBezTo>
                  <a:cubicBezTo>
                    <a:pt x="3154" y="1928"/>
                    <a:pt x="2278" y="2453"/>
                    <a:pt x="1493" y="2713"/>
                  </a:cubicBezTo>
                  <a:cubicBezTo>
                    <a:pt x="1143" y="2888"/>
                    <a:pt x="792" y="2888"/>
                    <a:pt x="526" y="2979"/>
                  </a:cubicBezTo>
                  <a:cubicBezTo>
                    <a:pt x="353" y="2979"/>
                    <a:pt x="269" y="2979"/>
                    <a:pt x="179" y="3060"/>
                  </a:cubicBezTo>
                  <a:lnTo>
                    <a:pt x="179" y="3060"/>
                  </a:lnTo>
                  <a:cubicBezTo>
                    <a:pt x="375" y="3050"/>
                    <a:pt x="879" y="3005"/>
                    <a:pt x="1493" y="2804"/>
                  </a:cubicBezTo>
                  <a:cubicBezTo>
                    <a:pt x="2278" y="2453"/>
                    <a:pt x="3154" y="2012"/>
                    <a:pt x="3595" y="1136"/>
                  </a:cubicBezTo>
                  <a:cubicBezTo>
                    <a:pt x="3769" y="705"/>
                    <a:pt x="3854" y="356"/>
                    <a:pt x="3855" y="8"/>
                  </a:cubicBezTo>
                  <a:close/>
                  <a:moveTo>
                    <a:pt x="179" y="3060"/>
                  </a:moveTo>
                  <a:cubicBezTo>
                    <a:pt x="122" y="3063"/>
                    <a:pt x="92" y="3063"/>
                    <a:pt x="92" y="3063"/>
                  </a:cubicBezTo>
                  <a:lnTo>
                    <a:pt x="176" y="3063"/>
                  </a:lnTo>
                  <a:cubicBezTo>
                    <a:pt x="177" y="3062"/>
                    <a:pt x="178" y="3061"/>
                    <a:pt x="179" y="3060"/>
                  </a:cubicBezTo>
                  <a:close/>
                  <a:moveTo>
                    <a:pt x="6132" y="1"/>
                  </a:moveTo>
                  <a:cubicBezTo>
                    <a:pt x="6132" y="877"/>
                    <a:pt x="5873" y="1837"/>
                    <a:pt x="5081" y="2538"/>
                  </a:cubicBezTo>
                  <a:cubicBezTo>
                    <a:pt x="3504" y="3939"/>
                    <a:pt x="1402" y="4114"/>
                    <a:pt x="526" y="4114"/>
                  </a:cubicBezTo>
                  <a:lnTo>
                    <a:pt x="92" y="4114"/>
                  </a:lnTo>
                  <a:lnTo>
                    <a:pt x="92" y="3063"/>
                  </a:lnTo>
                  <a:lnTo>
                    <a:pt x="1" y="3063"/>
                  </a:lnTo>
                  <a:lnTo>
                    <a:pt x="1" y="4205"/>
                  </a:lnTo>
                  <a:lnTo>
                    <a:pt x="526" y="4205"/>
                  </a:lnTo>
                  <a:cubicBezTo>
                    <a:pt x="1402" y="4205"/>
                    <a:pt x="3504" y="4030"/>
                    <a:pt x="5172" y="2538"/>
                  </a:cubicBezTo>
                  <a:cubicBezTo>
                    <a:pt x="5873" y="1837"/>
                    <a:pt x="6132" y="877"/>
                    <a:pt x="6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6712375" y="1829691"/>
              <a:ext cx="540606" cy="689309"/>
            </a:xfrm>
            <a:custGeom>
              <a:avLst/>
              <a:gdLst/>
              <a:ahLst/>
              <a:cxnLst/>
              <a:rect l="l" t="t" r="r" b="b"/>
              <a:pathLst>
                <a:path w="7884" h="10053" extrusionOk="0">
                  <a:moveTo>
                    <a:pt x="3818" y="0"/>
                  </a:moveTo>
                  <a:cubicBezTo>
                    <a:pt x="3549" y="0"/>
                    <a:pt x="3346" y="41"/>
                    <a:pt x="3245" y="67"/>
                  </a:cubicBezTo>
                  <a:lnTo>
                    <a:pt x="2979" y="67"/>
                  </a:lnTo>
                  <a:cubicBezTo>
                    <a:pt x="2628" y="67"/>
                    <a:pt x="1318" y="326"/>
                    <a:pt x="1052" y="1728"/>
                  </a:cubicBezTo>
                  <a:cubicBezTo>
                    <a:pt x="0" y="4531"/>
                    <a:pt x="442" y="7334"/>
                    <a:pt x="792" y="8910"/>
                  </a:cubicBezTo>
                  <a:cubicBezTo>
                    <a:pt x="967" y="9611"/>
                    <a:pt x="1577" y="10052"/>
                    <a:pt x="2369" y="10052"/>
                  </a:cubicBezTo>
                  <a:lnTo>
                    <a:pt x="5697" y="10052"/>
                  </a:lnTo>
                  <a:cubicBezTo>
                    <a:pt x="6398" y="10052"/>
                    <a:pt x="7008" y="9611"/>
                    <a:pt x="7183" y="9001"/>
                  </a:cubicBezTo>
                  <a:cubicBezTo>
                    <a:pt x="7624" y="7859"/>
                    <a:pt x="7884" y="5757"/>
                    <a:pt x="6749" y="1994"/>
                  </a:cubicBezTo>
                  <a:cubicBezTo>
                    <a:pt x="6657" y="1819"/>
                    <a:pt x="6573" y="1644"/>
                    <a:pt x="6482" y="1552"/>
                  </a:cubicBezTo>
                  <a:cubicBezTo>
                    <a:pt x="5550" y="246"/>
                    <a:pt x="4482" y="0"/>
                    <a:pt x="38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6736374" y="1827977"/>
              <a:ext cx="492607" cy="691023"/>
            </a:xfrm>
            <a:custGeom>
              <a:avLst/>
              <a:gdLst/>
              <a:ahLst/>
              <a:cxnLst/>
              <a:rect l="l" t="t" r="r" b="b"/>
              <a:pathLst>
                <a:path w="7184" h="10078" extrusionOk="0">
                  <a:moveTo>
                    <a:pt x="2895" y="1"/>
                  </a:moveTo>
                  <a:cubicBezTo>
                    <a:pt x="2804" y="1"/>
                    <a:pt x="2720" y="92"/>
                    <a:pt x="2629" y="92"/>
                  </a:cubicBezTo>
                  <a:lnTo>
                    <a:pt x="2895" y="92"/>
                  </a:lnTo>
                  <a:cubicBezTo>
                    <a:pt x="2979" y="92"/>
                    <a:pt x="3154" y="1"/>
                    <a:pt x="3420" y="1"/>
                  </a:cubicBezTo>
                  <a:close/>
                  <a:moveTo>
                    <a:pt x="3420" y="1"/>
                  </a:moveTo>
                  <a:cubicBezTo>
                    <a:pt x="4030" y="1"/>
                    <a:pt x="5172" y="267"/>
                    <a:pt x="6132" y="1577"/>
                  </a:cubicBezTo>
                  <a:cubicBezTo>
                    <a:pt x="5172" y="176"/>
                    <a:pt x="4121" y="1"/>
                    <a:pt x="3420" y="1"/>
                  </a:cubicBezTo>
                  <a:close/>
                  <a:moveTo>
                    <a:pt x="6132" y="1577"/>
                  </a:moveTo>
                  <a:lnTo>
                    <a:pt x="6132" y="1577"/>
                  </a:lnTo>
                  <a:cubicBezTo>
                    <a:pt x="6223" y="1753"/>
                    <a:pt x="6307" y="1844"/>
                    <a:pt x="6307" y="2019"/>
                  </a:cubicBezTo>
                  <a:cubicBezTo>
                    <a:pt x="6924" y="4030"/>
                    <a:pt x="7183" y="5607"/>
                    <a:pt x="7183" y="6833"/>
                  </a:cubicBezTo>
                  <a:cubicBezTo>
                    <a:pt x="7183" y="5607"/>
                    <a:pt x="7008" y="4030"/>
                    <a:pt x="6399" y="2019"/>
                  </a:cubicBezTo>
                  <a:cubicBezTo>
                    <a:pt x="6307" y="1844"/>
                    <a:pt x="6223" y="1669"/>
                    <a:pt x="6132" y="1577"/>
                  </a:cubicBezTo>
                  <a:close/>
                  <a:moveTo>
                    <a:pt x="2628" y="92"/>
                  </a:moveTo>
                  <a:cubicBezTo>
                    <a:pt x="2453" y="92"/>
                    <a:pt x="2019" y="176"/>
                    <a:pt x="1669" y="351"/>
                  </a:cubicBezTo>
                  <a:cubicBezTo>
                    <a:pt x="1227" y="617"/>
                    <a:pt x="793" y="1052"/>
                    <a:pt x="702" y="1753"/>
                  </a:cubicBezTo>
                  <a:cubicBezTo>
                    <a:pt x="176" y="3070"/>
                    <a:pt x="1" y="4471"/>
                    <a:pt x="1" y="5607"/>
                  </a:cubicBezTo>
                  <a:cubicBezTo>
                    <a:pt x="1" y="7008"/>
                    <a:pt x="267" y="8150"/>
                    <a:pt x="442" y="8935"/>
                  </a:cubicBezTo>
                  <a:cubicBezTo>
                    <a:pt x="617" y="9636"/>
                    <a:pt x="1227" y="10077"/>
                    <a:pt x="2019" y="10077"/>
                  </a:cubicBezTo>
                  <a:cubicBezTo>
                    <a:pt x="1318" y="10077"/>
                    <a:pt x="702" y="9552"/>
                    <a:pt x="526" y="8935"/>
                  </a:cubicBezTo>
                  <a:cubicBezTo>
                    <a:pt x="267" y="8150"/>
                    <a:pt x="92" y="7008"/>
                    <a:pt x="92" y="5607"/>
                  </a:cubicBezTo>
                  <a:cubicBezTo>
                    <a:pt x="92" y="4471"/>
                    <a:pt x="267" y="3070"/>
                    <a:pt x="793" y="1753"/>
                  </a:cubicBezTo>
                  <a:cubicBezTo>
                    <a:pt x="877" y="1052"/>
                    <a:pt x="1227" y="701"/>
                    <a:pt x="1669" y="442"/>
                  </a:cubicBezTo>
                  <a:cubicBezTo>
                    <a:pt x="2019" y="176"/>
                    <a:pt x="2453" y="92"/>
                    <a:pt x="2628" y="92"/>
                  </a:cubicBezTo>
                  <a:close/>
                  <a:moveTo>
                    <a:pt x="7183" y="6834"/>
                  </a:moveTo>
                  <a:lnTo>
                    <a:pt x="7183" y="6834"/>
                  </a:lnTo>
                  <a:cubicBezTo>
                    <a:pt x="7183" y="7800"/>
                    <a:pt x="7008" y="8501"/>
                    <a:pt x="6833" y="9026"/>
                  </a:cubicBezTo>
                  <a:cubicBezTo>
                    <a:pt x="6658" y="9636"/>
                    <a:pt x="6048" y="10077"/>
                    <a:pt x="5347" y="10077"/>
                  </a:cubicBezTo>
                  <a:cubicBezTo>
                    <a:pt x="6048" y="10077"/>
                    <a:pt x="6658" y="9727"/>
                    <a:pt x="6924" y="9026"/>
                  </a:cubicBezTo>
                  <a:cubicBezTo>
                    <a:pt x="7099" y="8501"/>
                    <a:pt x="7183" y="7800"/>
                    <a:pt x="7183" y="68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6880507" y="1755910"/>
              <a:ext cx="96204" cy="102166"/>
            </a:xfrm>
            <a:custGeom>
              <a:avLst/>
              <a:gdLst/>
              <a:ahLst/>
              <a:cxnLst/>
              <a:rect l="l" t="t" r="r" b="b"/>
              <a:pathLst>
                <a:path w="1403" h="1490" extrusionOk="0">
                  <a:moveTo>
                    <a:pt x="1318" y="1"/>
                  </a:moveTo>
                  <a:lnTo>
                    <a:pt x="1" y="351"/>
                  </a:lnTo>
                  <a:lnTo>
                    <a:pt x="1" y="1227"/>
                  </a:lnTo>
                  <a:cubicBezTo>
                    <a:pt x="176" y="1402"/>
                    <a:pt x="418" y="1490"/>
                    <a:pt x="670" y="1490"/>
                  </a:cubicBezTo>
                  <a:cubicBezTo>
                    <a:pt x="922" y="1490"/>
                    <a:pt x="1185" y="1402"/>
                    <a:pt x="1402" y="1227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6874747" y="1755910"/>
              <a:ext cx="101964" cy="108200"/>
            </a:xfrm>
            <a:custGeom>
              <a:avLst/>
              <a:gdLst/>
              <a:ahLst/>
              <a:cxnLst/>
              <a:rect l="l" t="t" r="r" b="b"/>
              <a:pathLst>
                <a:path w="1487" h="1578" extrusionOk="0">
                  <a:moveTo>
                    <a:pt x="1402" y="1"/>
                  </a:moveTo>
                  <a:lnTo>
                    <a:pt x="1481" y="1148"/>
                  </a:lnTo>
                  <a:lnTo>
                    <a:pt x="1486" y="1143"/>
                  </a:lnTo>
                  <a:lnTo>
                    <a:pt x="1402" y="1"/>
                  </a:lnTo>
                  <a:close/>
                  <a:moveTo>
                    <a:pt x="1402" y="1"/>
                  </a:moveTo>
                  <a:lnTo>
                    <a:pt x="1" y="351"/>
                  </a:lnTo>
                  <a:lnTo>
                    <a:pt x="1" y="1227"/>
                  </a:lnTo>
                  <a:lnTo>
                    <a:pt x="85" y="1318"/>
                  </a:lnTo>
                  <a:cubicBezTo>
                    <a:pt x="260" y="1493"/>
                    <a:pt x="526" y="1577"/>
                    <a:pt x="786" y="1577"/>
                  </a:cubicBezTo>
                  <a:cubicBezTo>
                    <a:pt x="961" y="1577"/>
                    <a:pt x="1227" y="1402"/>
                    <a:pt x="1486" y="1227"/>
                  </a:cubicBezTo>
                  <a:lnTo>
                    <a:pt x="1481" y="1148"/>
                  </a:lnTo>
                  <a:lnTo>
                    <a:pt x="1402" y="1227"/>
                  </a:lnTo>
                  <a:cubicBezTo>
                    <a:pt x="1227" y="1402"/>
                    <a:pt x="961" y="1493"/>
                    <a:pt x="786" y="1493"/>
                  </a:cubicBezTo>
                  <a:cubicBezTo>
                    <a:pt x="526" y="1493"/>
                    <a:pt x="260" y="1402"/>
                    <a:pt x="85" y="1227"/>
                  </a:cubicBezTo>
                  <a:lnTo>
                    <a:pt x="85" y="351"/>
                  </a:lnTo>
                  <a:lnTo>
                    <a:pt x="1402" y="92"/>
                  </a:lnTo>
                  <a:lnTo>
                    <a:pt x="14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6772442" y="1587777"/>
              <a:ext cx="228270" cy="201726"/>
            </a:xfrm>
            <a:custGeom>
              <a:avLst/>
              <a:gdLst/>
              <a:ahLst/>
              <a:cxnLst/>
              <a:rect l="l" t="t" r="r" b="b"/>
              <a:pathLst>
                <a:path w="3329" h="2942" extrusionOk="0">
                  <a:moveTo>
                    <a:pt x="3329" y="0"/>
                  </a:moveTo>
                  <a:lnTo>
                    <a:pt x="701" y="266"/>
                  </a:lnTo>
                  <a:cubicBezTo>
                    <a:pt x="701" y="266"/>
                    <a:pt x="0" y="2628"/>
                    <a:pt x="1227" y="2894"/>
                  </a:cubicBezTo>
                  <a:cubicBezTo>
                    <a:pt x="1375" y="2927"/>
                    <a:pt x="1516" y="2941"/>
                    <a:pt x="1651" y="2941"/>
                  </a:cubicBezTo>
                  <a:cubicBezTo>
                    <a:pt x="2234" y="2941"/>
                    <a:pt x="2678" y="2669"/>
                    <a:pt x="2894" y="2453"/>
                  </a:cubicBezTo>
                  <a:lnTo>
                    <a:pt x="2978" y="2369"/>
                  </a:lnTo>
                  <a:cubicBezTo>
                    <a:pt x="2894" y="2193"/>
                    <a:pt x="3070" y="1927"/>
                    <a:pt x="3245" y="1927"/>
                  </a:cubicBezTo>
                  <a:lnTo>
                    <a:pt x="3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6802681" y="1587777"/>
              <a:ext cx="198030" cy="204263"/>
            </a:xfrm>
            <a:custGeom>
              <a:avLst/>
              <a:gdLst/>
              <a:ahLst/>
              <a:cxnLst/>
              <a:rect l="l" t="t" r="r" b="b"/>
              <a:pathLst>
                <a:path w="2888" h="2979" extrusionOk="0">
                  <a:moveTo>
                    <a:pt x="2888" y="0"/>
                  </a:moveTo>
                  <a:lnTo>
                    <a:pt x="260" y="266"/>
                  </a:lnTo>
                  <a:cubicBezTo>
                    <a:pt x="260" y="266"/>
                    <a:pt x="1" y="967"/>
                    <a:pt x="1" y="1668"/>
                  </a:cubicBezTo>
                  <a:cubicBezTo>
                    <a:pt x="1" y="1927"/>
                    <a:pt x="85" y="2277"/>
                    <a:pt x="176" y="2453"/>
                  </a:cubicBezTo>
                  <a:cubicBezTo>
                    <a:pt x="260" y="2719"/>
                    <a:pt x="435" y="2894"/>
                    <a:pt x="786" y="2894"/>
                  </a:cubicBezTo>
                  <a:cubicBezTo>
                    <a:pt x="526" y="2803"/>
                    <a:pt x="351" y="2628"/>
                    <a:pt x="260" y="2453"/>
                  </a:cubicBezTo>
                  <a:cubicBezTo>
                    <a:pt x="85" y="2193"/>
                    <a:pt x="85" y="1927"/>
                    <a:pt x="85" y="1668"/>
                  </a:cubicBezTo>
                  <a:cubicBezTo>
                    <a:pt x="85" y="1317"/>
                    <a:pt x="176" y="967"/>
                    <a:pt x="176" y="701"/>
                  </a:cubicBezTo>
                  <a:cubicBezTo>
                    <a:pt x="260" y="617"/>
                    <a:pt x="260" y="526"/>
                    <a:pt x="260" y="441"/>
                  </a:cubicBezTo>
                  <a:lnTo>
                    <a:pt x="260" y="350"/>
                  </a:lnTo>
                  <a:lnTo>
                    <a:pt x="2879" y="92"/>
                  </a:lnTo>
                  <a:lnTo>
                    <a:pt x="2879" y="92"/>
                  </a:lnTo>
                  <a:lnTo>
                    <a:pt x="2713" y="1927"/>
                  </a:lnTo>
                  <a:lnTo>
                    <a:pt x="2804" y="1927"/>
                  </a:lnTo>
                  <a:cubicBezTo>
                    <a:pt x="2713" y="1927"/>
                    <a:pt x="2629" y="2018"/>
                    <a:pt x="2537" y="2018"/>
                  </a:cubicBezTo>
                  <a:cubicBezTo>
                    <a:pt x="2537" y="2102"/>
                    <a:pt x="2453" y="2193"/>
                    <a:pt x="2453" y="2277"/>
                  </a:cubicBezTo>
                  <a:lnTo>
                    <a:pt x="2453" y="2369"/>
                  </a:lnTo>
                  <a:lnTo>
                    <a:pt x="2453" y="2453"/>
                  </a:lnTo>
                  <a:cubicBezTo>
                    <a:pt x="2187" y="2628"/>
                    <a:pt x="1753" y="2894"/>
                    <a:pt x="1136" y="2894"/>
                  </a:cubicBezTo>
                  <a:lnTo>
                    <a:pt x="786" y="2894"/>
                  </a:lnTo>
                  <a:cubicBezTo>
                    <a:pt x="877" y="2978"/>
                    <a:pt x="1052" y="2978"/>
                    <a:pt x="1136" y="2978"/>
                  </a:cubicBezTo>
                  <a:cubicBezTo>
                    <a:pt x="1753" y="2978"/>
                    <a:pt x="2187" y="2719"/>
                    <a:pt x="2537" y="2544"/>
                  </a:cubicBezTo>
                  <a:lnTo>
                    <a:pt x="2537" y="2453"/>
                  </a:lnTo>
                  <a:lnTo>
                    <a:pt x="2537" y="2369"/>
                  </a:lnTo>
                  <a:lnTo>
                    <a:pt x="2537" y="2277"/>
                  </a:lnTo>
                  <a:cubicBezTo>
                    <a:pt x="2537" y="2193"/>
                    <a:pt x="2537" y="2102"/>
                    <a:pt x="2629" y="2102"/>
                  </a:cubicBezTo>
                  <a:cubicBezTo>
                    <a:pt x="2629" y="2018"/>
                    <a:pt x="2713" y="2018"/>
                    <a:pt x="2804" y="2018"/>
                  </a:cubicBezTo>
                  <a:lnTo>
                    <a:pt x="2884" y="91"/>
                  </a:lnTo>
                  <a:lnTo>
                    <a:pt x="2884" y="91"/>
                  </a:lnTo>
                  <a:lnTo>
                    <a:pt x="2888" y="91"/>
                  </a:lnTo>
                  <a:lnTo>
                    <a:pt x="28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6724375" y="1488831"/>
              <a:ext cx="384472" cy="273379"/>
            </a:xfrm>
            <a:custGeom>
              <a:avLst/>
              <a:gdLst/>
              <a:ahLst/>
              <a:cxnLst/>
              <a:rect l="l" t="t" r="r" b="b"/>
              <a:pathLst>
                <a:path w="5607" h="3987" extrusionOk="0">
                  <a:moveTo>
                    <a:pt x="2302" y="0"/>
                  </a:moveTo>
                  <a:cubicBezTo>
                    <a:pt x="2242" y="0"/>
                    <a:pt x="2176" y="13"/>
                    <a:pt x="2103" y="42"/>
                  </a:cubicBezTo>
                  <a:cubicBezTo>
                    <a:pt x="1668" y="308"/>
                    <a:pt x="1668" y="658"/>
                    <a:pt x="1577" y="833"/>
                  </a:cubicBezTo>
                  <a:cubicBezTo>
                    <a:pt x="1557" y="843"/>
                    <a:pt x="1536" y="847"/>
                    <a:pt x="1513" y="847"/>
                  </a:cubicBezTo>
                  <a:cubicBezTo>
                    <a:pt x="1419" y="847"/>
                    <a:pt x="1304" y="780"/>
                    <a:pt x="1157" y="780"/>
                  </a:cubicBezTo>
                  <a:cubicBezTo>
                    <a:pt x="1031" y="780"/>
                    <a:pt x="881" y="829"/>
                    <a:pt x="701" y="1009"/>
                  </a:cubicBezTo>
                  <a:cubicBezTo>
                    <a:pt x="1" y="1709"/>
                    <a:pt x="1318" y="2060"/>
                    <a:pt x="1318" y="2060"/>
                  </a:cubicBezTo>
                  <a:cubicBezTo>
                    <a:pt x="1318" y="2060"/>
                    <a:pt x="1568" y="2152"/>
                    <a:pt x="1973" y="2152"/>
                  </a:cubicBezTo>
                  <a:cubicBezTo>
                    <a:pt x="2247" y="2152"/>
                    <a:pt x="2592" y="2110"/>
                    <a:pt x="2979" y="1969"/>
                  </a:cubicBezTo>
                  <a:cubicBezTo>
                    <a:pt x="3050" y="1934"/>
                    <a:pt x="3122" y="1914"/>
                    <a:pt x="3182" y="1914"/>
                  </a:cubicBezTo>
                  <a:cubicBezTo>
                    <a:pt x="3268" y="1914"/>
                    <a:pt x="3329" y="1956"/>
                    <a:pt x="3329" y="2060"/>
                  </a:cubicBezTo>
                  <a:cubicBezTo>
                    <a:pt x="3595" y="2319"/>
                    <a:pt x="3595" y="3987"/>
                    <a:pt x="3595" y="3987"/>
                  </a:cubicBezTo>
                  <a:lnTo>
                    <a:pt x="3946" y="3720"/>
                  </a:lnTo>
                  <a:cubicBezTo>
                    <a:pt x="3946" y="3720"/>
                    <a:pt x="4555" y="3545"/>
                    <a:pt x="4647" y="2936"/>
                  </a:cubicBezTo>
                  <a:cubicBezTo>
                    <a:pt x="4647" y="2760"/>
                    <a:pt x="4822" y="2494"/>
                    <a:pt x="4997" y="2410"/>
                  </a:cubicBezTo>
                  <a:cubicBezTo>
                    <a:pt x="5607" y="1793"/>
                    <a:pt x="4997" y="1359"/>
                    <a:pt x="4822" y="1184"/>
                  </a:cubicBezTo>
                  <a:cubicBezTo>
                    <a:pt x="4555" y="1093"/>
                    <a:pt x="4647" y="658"/>
                    <a:pt x="4296" y="392"/>
                  </a:cubicBezTo>
                  <a:cubicBezTo>
                    <a:pt x="4144" y="242"/>
                    <a:pt x="3981" y="196"/>
                    <a:pt x="3823" y="196"/>
                  </a:cubicBezTo>
                  <a:cubicBezTo>
                    <a:pt x="3566" y="196"/>
                    <a:pt x="3320" y="319"/>
                    <a:pt x="3148" y="319"/>
                  </a:cubicBezTo>
                  <a:cubicBezTo>
                    <a:pt x="3120" y="319"/>
                    <a:pt x="3094" y="316"/>
                    <a:pt x="3070" y="308"/>
                  </a:cubicBezTo>
                  <a:cubicBezTo>
                    <a:pt x="2777" y="308"/>
                    <a:pt x="2607" y="0"/>
                    <a:pt x="2302" y="0"/>
                  </a:cubicBezTo>
                  <a:close/>
                </a:path>
              </a:pathLst>
            </a:custGeom>
            <a:solidFill>
              <a:srgbClr val="282E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6760442" y="1485883"/>
              <a:ext cx="324405" cy="276327"/>
            </a:xfrm>
            <a:custGeom>
              <a:avLst/>
              <a:gdLst/>
              <a:ahLst/>
              <a:cxnLst/>
              <a:rect l="l" t="t" r="r" b="b"/>
              <a:pathLst>
                <a:path w="4731" h="4030" extrusionOk="0">
                  <a:moveTo>
                    <a:pt x="617" y="785"/>
                  </a:moveTo>
                  <a:cubicBezTo>
                    <a:pt x="526" y="785"/>
                    <a:pt x="351" y="876"/>
                    <a:pt x="175" y="1052"/>
                  </a:cubicBezTo>
                  <a:cubicBezTo>
                    <a:pt x="351" y="876"/>
                    <a:pt x="526" y="876"/>
                    <a:pt x="617" y="876"/>
                  </a:cubicBezTo>
                  <a:lnTo>
                    <a:pt x="967" y="876"/>
                  </a:lnTo>
                  <a:cubicBezTo>
                    <a:pt x="876" y="876"/>
                    <a:pt x="876" y="785"/>
                    <a:pt x="792" y="785"/>
                  </a:cubicBezTo>
                  <a:close/>
                  <a:moveTo>
                    <a:pt x="175" y="1052"/>
                  </a:moveTo>
                  <a:lnTo>
                    <a:pt x="175" y="1052"/>
                  </a:lnTo>
                  <a:cubicBezTo>
                    <a:pt x="0" y="1136"/>
                    <a:pt x="0" y="1311"/>
                    <a:pt x="0" y="1402"/>
                  </a:cubicBezTo>
                  <a:cubicBezTo>
                    <a:pt x="0" y="1311"/>
                    <a:pt x="91" y="1227"/>
                    <a:pt x="175" y="1052"/>
                  </a:cubicBezTo>
                  <a:close/>
                  <a:moveTo>
                    <a:pt x="1843" y="0"/>
                  </a:moveTo>
                  <a:cubicBezTo>
                    <a:pt x="1752" y="0"/>
                    <a:pt x="1668" y="85"/>
                    <a:pt x="1577" y="85"/>
                  </a:cubicBezTo>
                  <a:cubicBezTo>
                    <a:pt x="1318" y="176"/>
                    <a:pt x="1226" y="351"/>
                    <a:pt x="1142" y="526"/>
                  </a:cubicBezTo>
                  <a:cubicBezTo>
                    <a:pt x="1051" y="610"/>
                    <a:pt x="1051" y="785"/>
                    <a:pt x="967" y="785"/>
                  </a:cubicBezTo>
                  <a:lnTo>
                    <a:pt x="967" y="876"/>
                  </a:lnTo>
                  <a:lnTo>
                    <a:pt x="1051" y="876"/>
                  </a:lnTo>
                  <a:cubicBezTo>
                    <a:pt x="1142" y="785"/>
                    <a:pt x="1142" y="610"/>
                    <a:pt x="1226" y="526"/>
                  </a:cubicBezTo>
                  <a:cubicBezTo>
                    <a:pt x="1226" y="351"/>
                    <a:pt x="1402" y="260"/>
                    <a:pt x="1577" y="176"/>
                  </a:cubicBezTo>
                  <a:cubicBezTo>
                    <a:pt x="1668" y="85"/>
                    <a:pt x="1752" y="85"/>
                    <a:pt x="1843" y="85"/>
                  </a:cubicBezTo>
                  <a:cubicBezTo>
                    <a:pt x="1927" y="85"/>
                    <a:pt x="2018" y="176"/>
                    <a:pt x="2193" y="260"/>
                  </a:cubicBezTo>
                  <a:cubicBezTo>
                    <a:pt x="2278" y="260"/>
                    <a:pt x="2369" y="351"/>
                    <a:pt x="2544" y="435"/>
                  </a:cubicBezTo>
                  <a:cubicBezTo>
                    <a:pt x="2719" y="435"/>
                    <a:pt x="2803" y="351"/>
                    <a:pt x="2894" y="351"/>
                  </a:cubicBezTo>
                  <a:cubicBezTo>
                    <a:pt x="3069" y="351"/>
                    <a:pt x="3153" y="260"/>
                    <a:pt x="3329" y="260"/>
                  </a:cubicBezTo>
                  <a:cubicBezTo>
                    <a:pt x="3420" y="260"/>
                    <a:pt x="3595" y="351"/>
                    <a:pt x="3770" y="435"/>
                  </a:cubicBezTo>
                  <a:cubicBezTo>
                    <a:pt x="3945" y="526"/>
                    <a:pt x="3945" y="701"/>
                    <a:pt x="4029" y="876"/>
                  </a:cubicBezTo>
                  <a:cubicBezTo>
                    <a:pt x="4121" y="1052"/>
                    <a:pt x="4121" y="1227"/>
                    <a:pt x="4296" y="1311"/>
                  </a:cubicBezTo>
                  <a:cubicBezTo>
                    <a:pt x="4296" y="1311"/>
                    <a:pt x="4471" y="1402"/>
                    <a:pt x="4555" y="1486"/>
                  </a:cubicBezTo>
                  <a:lnTo>
                    <a:pt x="4296" y="1227"/>
                  </a:lnTo>
                  <a:cubicBezTo>
                    <a:pt x="4205" y="1136"/>
                    <a:pt x="4121" y="1052"/>
                    <a:pt x="4121" y="876"/>
                  </a:cubicBezTo>
                  <a:cubicBezTo>
                    <a:pt x="4029" y="701"/>
                    <a:pt x="3945" y="526"/>
                    <a:pt x="3770" y="351"/>
                  </a:cubicBezTo>
                  <a:cubicBezTo>
                    <a:pt x="3595" y="260"/>
                    <a:pt x="3420" y="176"/>
                    <a:pt x="3329" y="176"/>
                  </a:cubicBezTo>
                  <a:cubicBezTo>
                    <a:pt x="3153" y="176"/>
                    <a:pt x="3069" y="260"/>
                    <a:pt x="2894" y="260"/>
                  </a:cubicBezTo>
                  <a:cubicBezTo>
                    <a:pt x="2803" y="351"/>
                    <a:pt x="2719" y="351"/>
                    <a:pt x="2544" y="351"/>
                  </a:cubicBezTo>
                  <a:cubicBezTo>
                    <a:pt x="2369" y="351"/>
                    <a:pt x="2278" y="260"/>
                    <a:pt x="2193" y="176"/>
                  </a:cubicBezTo>
                  <a:cubicBezTo>
                    <a:pt x="2102" y="85"/>
                    <a:pt x="1927" y="0"/>
                    <a:pt x="1843" y="0"/>
                  </a:cubicBezTo>
                  <a:close/>
                  <a:moveTo>
                    <a:pt x="4555" y="1486"/>
                  </a:moveTo>
                  <a:lnTo>
                    <a:pt x="4555" y="1486"/>
                  </a:lnTo>
                  <a:cubicBezTo>
                    <a:pt x="4646" y="1577"/>
                    <a:pt x="4730" y="1752"/>
                    <a:pt x="4730" y="1927"/>
                  </a:cubicBezTo>
                  <a:cubicBezTo>
                    <a:pt x="4730" y="1752"/>
                    <a:pt x="4730" y="1577"/>
                    <a:pt x="4555" y="1486"/>
                  </a:cubicBezTo>
                  <a:close/>
                  <a:moveTo>
                    <a:pt x="0" y="1402"/>
                  </a:moveTo>
                  <a:cubicBezTo>
                    <a:pt x="0" y="1577"/>
                    <a:pt x="0" y="1661"/>
                    <a:pt x="91" y="1752"/>
                  </a:cubicBezTo>
                  <a:cubicBezTo>
                    <a:pt x="351" y="2012"/>
                    <a:pt x="792" y="2103"/>
                    <a:pt x="792" y="2103"/>
                  </a:cubicBezTo>
                  <a:cubicBezTo>
                    <a:pt x="792" y="2103"/>
                    <a:pt x="1051" y="2187"/>
                    <a:pt x="1493" y="2187"/>
                  </a:cubicBezTo>
                  <a:cubicBezTo>
                    <a:pt x="1752" y="2187"/>
                    <a:pt x="2102" y="2187"/>
                    <a:pt x="2453" y="2012"/>
                  </a:cubicBezTo>
                  <a:lnTo>
                    <a:pt x="2628" y="2012"/>
                  </a:lnTo>
                  <a:cubicBezTo>
                    <a:pt x="2719" y="2012"/>
                    <a:pt x="2803" y="2012"/>
                    <a:pt x="2803" y="2103"/>
                  </a:cubicBezTo>
                  <a:cubicBezTo>
                    <a:pt x="2894" y="2187"/>
                    <a:pt x="2894" y="2278"/>
                    <a:pt x="2978" y="2537"/>
                  </a:cubicBezTo>
                  <a:cubicBezTo>
                    <a:pt x="2978" y="2278"/>
                    <a:pt x="2894" y="2103"/>
                    <a:pt x="2894" y="2012"/>
                  </a:cubicBezTo>
                  <a:cubicBezTo>
                    <a:pt x="2803" y="2012"/>
                    <a:pt x="2719" y="1927"/>
                    <a:pt x="2628" y="1927"/>
                  </a:cubicBezTo>
                  <a:lnTo>
                    <a:pt x="2453" y="1927"/>
                  </a:lnTo>
                  <a:cubicBezTo>
                    <a:pt x="2102" y="2103"/>
                    <a:pt x="1752" y="2103"/>
                    <a:pt x="1493" y="2103"/>
                  </a:cubicBezTo>
                  <a:lnTo>
                    <a:pt x="1051" y="2103"/>
                  </a:lnTo>
                  <a:cubicBezTo>
                    <a:pt x="967" y="2103"/>
                    <a:pt x="876" y="2103"/>
                    <a:pt x="876" y="2012"/>
                  </a:cubicBezTo>
                  <a:lnTo>
                    <a:pt x="792" y="2012"/>
                  </a:lnTo>
                  <a:cubicBezTo>
                    <a:pt x="701" y="2012"/>
                    <a:pt x="526" y="1927"/>
                    <a:pt x="351" y="1836"/>
                  </a:cubicBezTo>
                  <a:cubicBezTo>
                    <a:pt x="266" y="1752"/>
                    <a:pt x="175" y="1752"/>
                    <a:pt x="91" y="1661"/>
                  </a:cubicBezTo>
                  <a:cubicBezTo>
                    <a:pt x="91" y="1577"/>
                    <a:pt x="0" y="1486"/>
                    <a:pt x="0" y="1402"/>
                  </a:cubicBezTo>
                  <a:close/>
                  <a:moveTo>
                    <a:pt x="4730" y="1928"/>
                  </a:moveTo>
                  <a:cubicBezTo>
                    <a:pt x="4730" y="2012"/>
                    <a:pt x="4646" y="2187"/>
                    <a:pt x="4380" y="2453"/>
                  </a:cubicBezTo>
                  <a:lnTo>
                    <a:pt x="4205" y="2628"/>
                  </a:lnTo>
                  <a:cubicBezTo>
                    <a:pt x="4121" y="2803"/>
                    <a:pt x="4121" y="2888"/>
                    <a:pt x="4121" y="2979"/>
                  </a:cubicBezTo>
                  <a:cubicBezTo>
                    <a:pt x="4121" y="2888"/>
                    <a:pt x="4205" y="2803"/>
                    <a:pt x="4296" y="2712"/>
                  </a:cubicBezTo>
                  <a:cubicBezTo>
                    <a:pt x="4296" y="2628"/>
                    <a:pt x="4380" y="2537"/>
                    <a:pt x="4471" y="2453"/>
                  </a:cubicBezTo>
                  <a:cubicBezTo>
                    <a:pt x="4646" y="2278"/>
                    <a:pt x="4730" y="2103"/>
                    <a:pt x="4730" y="1928"/>
                  </a:cubicBezTo>
                  <a:close/>
                  <a:moveTo>
                    <a:pt x="2978" y="2537"/>
                  </a:moveTo>
                  <a:cubicBezTo>
                    <a:pt x="2978" y="2803"/>
                    <a:pt x="2978" y="3154"/>
                    <a:pt x="3069" y="3504"/>
                  </a:cubicBezTo>
                  <a:lnTo>
                    <a:pt x="3069" y="3154"/>
                  </a:lnTo>
                  <a:cubicBezTo>
                    <a:pt x="3069" y="2888"/>
                    <a:pt x="3069" y="2712"/>
                    <a:pt x="2978" y="2537"/>
                  </a:cubicBezTo>
                  <a:close/>
                  <a:moveTo>
                    <a:pt x="4121" y="2979"/>
                  </a:moveTo>
                  <a:cubicBezTo>
                    <a:pt x="4029" y="3238"/>
                    <a:pt x="3854" y="3504"/>
                    <a:pt x="3679" y="3588"/>
                  </a:cubicBezTo>
                  <a:cubicBezTo>
                    <a:pt x="3595" y="3588"/>
                    <a:pt x="3504" y="3679"/>
                    <a:pt x="3504" y="3679"/>
                  </a:cubicBezTo>
                  <a:lnTo>
                    <a:pt x="3329" y="3679"/>
                  </a:lnTo>
                  <a:lnTo>
                    <a:pt x="3069" y="3939"/>
                  </a:lnTo>
                  <a:lnTo>
                    <a:pt x="3069" y="4030"/>
                  </a:lnTo>
                  <a:lnTo>
                    <a:pt x="3420" y="3763"/>
                  </a:lnTo>
                  <a:cubicBezTo>
                    <a:pt x="3420" y="3763"/>
                    <a:pt x="3595" y="3763"/>
                    <a:pt x="3770" y="3588"/>
                  </a:cubicBezTo>
                  <a:cubicBezTo>
                    <a:pt x="3945" y="3504"/>
                    <a:pt x="4121" y="3329"/>
                    <a:pt x="4121" y="29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6952642" y="1671844"/>
              <a:ext cx="42308" cy="4230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442" y="0"/>
                  </a:moveTo>
                  <a:cubicBezTo>
                    <a:pt x="266" y="0"/>
                    <a:pt x="91" y="0"/>
                    <a:pt x="0" y="176"/>
                  </a:cubicBezTo>
                  <a:cubicBezTo>
                    <a:pt x="0" y="351"/>
                    <a:pt x="0" y="526"/>
                    <a:pt x="175" y="617"/>
                  </a:cubicBezTo>
                  <a:cubicBezTo>
                    <a:pt x="350" y="617"/>
                    <a:pt x="526" y="526"/>
                    <a:pt x="617" y="442"/>
                  </a:cubicBezTo>
                  <a:cubicBezTo>
                    <a:pt x="617" y="267"/>
                    <a:pt x="526" y="91"/>
                    <a:pt x="4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6952642" y="1671844"/>
              <a:ext cx="42308" cy="42306"/>
            </a:xfrm>
            <a:custGeom>
              <a:avLst/>
              <a:gdLst/>
              <a:ahLst/>
              <a:cxnLst/>
              <a:rect l="l" t="t" r="r" b="b"/>
              <a:pathLst>
                <a:path w="617" h="617" extrusionOk="0">
                  <a:moveTo>
                    <a:pt x="265" y="0"/>
                  </a:moveTo>
                  <a:cubicBezTo>
                    <a:pt x="174" y="2"/>
                    <a:pt x="91" y="92"/>
                    <a:pt x="0" y="176"/>
                  </a:cubicBezTo>
                  <a:lnTo>
                    <a:pt x="0" y="267"/>
                  </a:lnTo>
                  <a:lnTo>
                    <a:pt x="91" y="176"/>
                  </a:lnTo>
                  <a:cubicBezTo>
                    <a:pt x="91" y="92"/>
                    <a:pt x="174" y="2"/>
                    <a:pt x="265" y="0"/>
                  </a:cubicBezTo>
                  <a:close/>
                  <a:moveTo>
                    <a:pt x="0" y="279"/>
                  </a:moveTo>
                  <a:cubicBezTo>
                    <a:pt x="4" y="446"/>
                    <a:pt x="93" y="528"/>
                    <a:pt x="175" y="617"/>
                  </a:cubicBezTo>
                  <a:lnTo>
                    <a:pt x="266" y="617"/>
                  </a:lnTo>
                  <a:cubicBezTo>
                    <a:pt x="266" y="617"/>
                    <a:pt x="266" y="526"/>
                    <a:pt x="175" y="526"/>
                  </a:cubicBezTo>
                  <a:cubicBezTo>
                    <a:pt x="93" y="526"/>
                    <a:pt x="4" y="446"/>
                    <a:pt x="0" y="279"/>
                  </a:cubicBezTo>
                  <a:close/>
                  <a:moveTo>
                    <a:pt x="266" y="0"/>
                  </a:moveTo>
                  <a:cubicBezTo>
                    <a:pt x="350" y="0"/>
                    <a:pt x="350" y="0"/>
                    <a:pt x="442" y="91"/>
                  </a:cubicBezTo>
                  <a:cubicBezTo>
                    <a:pt x="526" y="91"/>
                    <a:pt x="526" y="176"/>
                    <a:pt x="526" y="267"/>
                  </a:cubicBezTo>
                  <a:lnTo>
                    <a:pt x="526" y="442"/>
                  </a:lnTo>
                  <a:cubicBezTo>
                    <a:pt x="526" y="526"/>
                    <a:pt x="442" y="617"/>
                    <a:pt x="266" y="617"/>
                  </a:cubicBezTo>
                  <a:cubicBezTo>
                    <a:pt x="442" y="617"/>
                    <a:pt x="526" y="526"/>
                    <a:pt x="617" y="442"/>
                  </a:cubicBezTo>
                  <a:lnTo>
                    <a:pt x="617" y="267"/>
                  </a:lnTo>
                  <a:cubicBezTo>
                    <a:pt x="617" y="176"/>
                    <a:pt x="526" y="91"/>
                    <a:pt x="4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6688376" y="1841416"/>
              <a:ext cx="222510" cy="557454"/>
            </a:xfrm>
            <a:custGeom>
              <a:avLst/>
              <a:gdLst/>
              <a:ahLst/>
              <a:cxnLst/>
              <a:rect l="l" t="t" r="r" b="b"/>
              <a:pathLst>
                <a:path w="3245" h="8130" extrusionOk="0">
                  <a:moveTo>
                    <a:pt x="2552" y="0"/>
                  </a:moveTo>
                  <a:cubicBezTo>
                    <a:pt x="2318" y="0"/>
                    <a:pt x="2053" y="144"/>
                    <a:pt x="1927" y="330"/>
                  </a:cubicBezTo>
                  <a:cubicBezTo>
                    <a:pt x="701" y="2524"/>
                    <a:pt x="91" y="4976"/>
                    <a:pt x="91" y="7429"/>
                  </a:cubicBezTo>
                  <a:cubicBezTo>
                    <a:pt x="0" y="7779"/>
                    <a:pt x="350" y="8130"/>
                    <a:pt x="701" y="8130"/>
                  </a:cubicBezTo>
                  <a:cubicBezTo>
                    <a:pt x="1051" y="8130"/>
                    <a:pt x="1317" y="7779"/>
                    <a:pt x="1317" y="7429"/>
                  </a:cubicBezTo>
                  <a:cubicBezTo>
                    <a:pt x="1402" y="5235"/>
                    <a:pt x="2018" y="2958"/>
                    <a:pt x="3069" y="947"/>
                  </a:cubicBezTo>
                  <a:cubicBezTo>
                    <a:pt x="3244" y="681"/>
                    <a:pt x="3153" y="246"/>
                    <a:pt x="2803" y="71"/>
                  </a:cubicBezTo>
                  <a:cubicBezTo>
                    <a:pt x="2730" y="22"/>
                    <a:pt x="2644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6688376" y="1839976"/>
              <a:ext cx="216270" cy="558894"/>
            </a:xfrm>
            <a:custGeom>
              <a:avLst/>
              <a:gdLst/>
              <a:ahLst/>
              <a:cxnLst/>
              <a:rect l="l" t="t" r="r" b="b"/>
              <a:pathLst>
                <a:path w="3154" h="8151" extrusionOk="0">
                  <a:moveTo>
                    <a:pt x="2544" y="1"/>
                  </a:moveTo>
                  <a:cubicBezTo>
                    <a:pt x="2277" y="1"/>
                    <a:pt x="2018" y="176"/>
                    <a:pt x="1927" y="351"/>
                  </a:cubicBezTo>
                  <a:cubicBezTo>
                    <a:pt x="2102" y="176"/>
                    <a:pt x="2277" y="92"/>
                    <a:pt x="2544" y="92"/>
                  </a:cubicBezTo>
                  <a:cubicBezTo>
                    <a:pt x="2628" y="92"/>
                    <a:pt x="2719" y="92"/>
                    <a:pt x="2803" y="176"/>
                  </a:cubicBezTo>
                  <a:cubicBezTo>
                    <a:pt x="2978" y="267"/>
                    <a:pt x="3153" y="442"/>
                    <a:pt x="3153" y="702"/>
                  </a:cubicBezTo>
                  <a:cubicBezTo>
                    <a:pt x="3153" y="442"/>
                    <a:pt x="3069" y="176"/>
                    <a:pt x="2803" y="92"/>
                  </a:cubicBezTo>
                  <a:cubicBezTo>
                    <a:pt x="2719" y="1"/>
                    <a:pt x="2628" y="1"/>
                    <a:pt x="2544" y="1"/>
                  </a:cubicBezTo>
                  <a:close/>
                  <a:moveTo>
                    <a:pt x="1927" y="351"/>
                  </a:moveTo>
                  <a:cubicBezTo>
                    <a:pt x="701" y="2545"/>
                    <a:pt x="91" y="4997"/>
                    <a:pt x="0" y="7450"/>
                  </a:cubicBezTo>
                  <a:cubicBezTo>
                    <a:pt x="0" y="7800"/>
                    <a:pt x="350" y="8151"/>
                    <a:pt x="701" y="8151"/>
                  </a:cubicBezTo>
                  <a:cubicBezTo>
                    <a:pt x="1051" y="8151"/>
                    <a:pt x="1402" y="7884"/>
                    <a:pt x="1402" y="7450"/>
                  </a:cubicBezTo>
                  <a:cubicBezTo>
                    <a:pt x="1402" y="5256"/>
                    <a:pt x="2018" y="2979"/>
                    <a:pt x="3069" y="1052"/>
                  </a:cubicBezTo>
                  <a:cubicBezTo>
                    <a:pt x="3153" y="877"/>
                    <a:pt x="3153" y="793"/>
                    <a:pt x="3153" y="702"/>
                  </a:cubicBezTo>
                  <a:lnTo>
                    <a:pt x="3153" y="702"/>
                  </a:lnTo>
                  <a:cubicBezTo>
                    <a:pt x="3153" y="793"/>
                    <a:pt x="3069" y="877"/>
                    <a:pt x="3069" y="968"/>
                  </a:cubicBezTo>
                  <a:cubicBezTo>
                    <a:pt x="1927" y="2979"/>
                    <a:pt x="1317" y="5256"/>
                    <a:pt x="1317" y="7450"/>
                  </a:cubicBezTo>
                  <a:cubicBezTo>
                    <a:pt x="1317" y="7800"/>
                    <a:pt x="1051" y="8059"/>
                    <a:pt x="701" y="8059"/>
                  </a:cubicBezTo>
                  <a:cubicBezTo>
                    <a:pt x="350" y="8059"/>
                    <a:pt x="91" y="7800"/>
                    <a:pt x="91" y="7450"/>
                  </a:cubicBezTo>
                  <a:cubicBezTo>
                    <a:pt x="91" y="4997"/>
                    <a:pt x="792" y="2545"/>
                    <a:pt x="1927" y="3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6784442" y="1773738"/>
              <a:ext cx="276337" cy="132610"/>
            </a:xfrm>
            <a:custGeom>
              <a:avLst/>
              <a:gdLst/>
              <a:ahLst/>
              <a:cxnLst/>
              <a:rect l="l" t="t" r="r" b="b"/>
              <a:pathLst>
                <a:path w="4030" h="1934" extrusionOk="0">
                  <a:moveTo>
                    <a:pt x="3271" y="1"/>
                  </a:moveTo>
                  <a:cubicBezTo>
                    <a:pt x="3055" y="1"/>
                    <a:pt x="2833" y="98"/>
                    <a:pt x="2719" y="266"/>
                  </a:cubicBezTo>
                  <a:cubicBezTo>
                    <a:pt x="2628" y="441"/>
                    <a:pt x="2453" y="532"/>
                    <a:pt x="2019" y="617"/>
                  </a:cubicBezTo>
                  <a:cubicBezTo>
                    <a:pt x="1577" y="617"/>
                    <a:pt x="1318" y="617"/>
                    <a:pt x="1143" y="532"/>
                  </a:cubicBezTo>
                  <a:cubicBezTo>
                    <a:pt x="1010" y="399"/>
                    <a:pt x="855" y="333"/>
                    <a:pt x="702" y="333"/>
                  </a:cubicBezTo>
                  <a:cubicBezTo>
                    <a:pt x="549" y="333"/>
                    <a:pt x="396" y="399"/>
                    <a:pt x="267" y="532"/>
                  </a:cubicBezTo>
                  <a:cubicBezTo>
                    <a:pt x="1" y="792"/>
                    <a:pt x="92" y="1233"/>
                    <a:pt x="351" y="1492"/>
                  </a:cubicBezTo>
                  <a:cubicBezTo>
                    <a:pt x="701" y="1843"/>
                    <a:pt x="1143" y="1934"/>
                    <a:pt x="1577" y="1934"/>
                  </a:cubicBezTo>
                  <a:cubicBezTo>
                    <a:pt x="1752" y="1934"/>
                    <a:pt x="2019" y="1843"/>
                    <a:pt x="2194" y="1843"/>
                  </a:cubicBezTo>
                  <a:cubicBezTo>
                    <a:pt x="2544" y="1843"/>
                    <a:pt x="3329" y="1759"/>
                    <a:pt x="3771" y="1058"/>
                  </a:cubicBezTo>
                  <a:cubicBezTo>
                    <a:pt x="4030" y="708"/>
                    <a:pt x="3946" y="357"/>
                    <a:pt x="3595" y="91"/>
                  </a:cubicBezTo>
                  <a:cubicBezTo>
                    <a:pt x="3502" y="29"/>
                    <a:pt x="3387" y="1"/>
                    <a:pt x="3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6790681" y="1774149"/>
              <a:ext cx="264337" cy="132198"/>
            </a:xfrm>
            <a:custGeom>
              <a:avLst/>
              <a:gdLst/>
              <a:ahLst/>
              <a:cxnLst/>
              <a:rect l="l" t="t" r="r" b="b"/>
              <a:pathLst>
                <a:path w="3855" h="1928" extrusionOk="0">
                  <a:moveTo>
                    <a:pt x="3154" y="1"/>
                  </a:moveTo>
                  <a:cubicBezTo>
                    <a:pt x="2979" y="1"/>
                    <a:pt x="2712" y="85"/>
                    <a:pt x="2628" y="260"/>
                  </a:cubicBezTo>
                  <a:cubicBezTo>
                    <a:pt x="2537" y="351"/>
                    <a:pt x="2453" y="435"/>
                    <a:pt x="2362" y="435"/>
                  </a:cubicBezTo>
                  <a:cubicBezTo>
                    <a:pt x="2278" y="526"/>
                    <a:pt x="2103" y="526"/>
                    <a:pt x="1928" y="526"/>
                  </a:cubicBezTo>
                  <a:cubicBezTo>
                    <a:pt x="1752" y="526"/>
                    <a:pt x="1661" y="611"/>
                    <a:pt x="1486" y="611"/>
                  </a:cubicBezTo>
                  <a:lnTo>
                    <a:pt x="1928" y="611"/>
                  </a:lnTo>
                  <a:cubicBezTo>
                    <a:pt x="2103" y="611"/>
                    <a:pt x="2278" y="526"/>
                    <a:pt x="2362" y="526"/>
                  </a:cubicBezTo>
                  <a:cubicBezTo>
                    <a:pt x="2537" y="435"/>
                    <a:pt x="2628" y="351"/>
                    <a:pt x="2628" y="351"/>
                  </a:cubicBezTo>
                  <a:cubicBezTo>
                    <a:pt x="2804" y="176"/>
                    <a:pt x="2979" y="1"/>
                    <a:pt x="3154" y="1"/>
                  </a:cubicBezTo>
                  <a:close/>
                  <a:moveTo>
                    <a:pt x="701" y="260"/>
                  </a:moveTo>
                  <a:cubicBezTo>
                    <a:pt x="435" y="260"/>
                    <a:pt x="260" y="351"/>
                    <a:pt x="176" y="526"/>
                  </a:cubicBezTo>
                  <a:cubicBezTo>
                    <a:pt x="1" y="702"/>
                    <a:pt x="1" y="786"/>
                    <a:pt x="1" y="961"/>
                  </a:cubicBezTo>
                  <a:cubicBezTo>
                    <a:pt x="1" y="877"/>
                    <a:pt x="85" y="702"/>
                    <a:pt x="176" y="611"/>
                  </a:cubicBezTo>
                  <a:cubicBezTo>
                    <a:pt x="351" y="435"/>
                    <a:pt x="526" y="351"/>
                    <a:pt x="701" y="351"/>
                  </a:cubicBezTo>
                  <a:cubicBezTo>
                    <a:pt x="785" y="351"/>
                    <a:pt x="961" y="435"/>
                    <a:pt x="1052" y="526"/>
                  </a:cubicBezTo>
                  <a:cubicBezTo>
                    <a:pt x="1136" y="611"/>
                    <a:pt x="1311" y="611"/>
                    <a:pt x="1486" y="611"/>
                  </a:cubicBezTo>
                  <a:cubicBezTo>
                    <a:pt x="1311" y="611"/>
                    <a:pt x="1136" y="526"/>
                    <a:pt x="1136" y="435"/>
                  </a:cubicBezTo>
                  <a:cubicBezTo>
                    <a:pt x="961" y="351"/>
                    <a:pt x="785" y="260"/>
                    <a:pt x="701" y="260"/>
                  </a:cubicBezTo>
                  <a:close/>
                  <a:moveTo>
                    <a:pt x="3154" y="1"/>
                  </a:moveTo>
                  <a:cubicBezTo>
                    <a:pt x="3238" y="1"/>
                    <a:pt x="3413" y="85"/>
                    <a:pt x="3504" y="176"/>
                  </a:cubicBezTo>
                  <a:cubicBezTo>
                    <a:pt x="3680" y="260"/>
                    <a:pt x="3764" y="435"/>
                    <a:pt x="3764" y="702"/>
                  </a:cubicBezTo>
                  <a:cubicBezTo>
                    <a:pt x="3764" y="786"/>
                    <a:pt x="3764" y="877"/>
                    <a:pt x="3680" y="1052"/>
                  </a:cubicBezTo>
                  <a:cubicBezTo>
                    <a:pt x="3764" y="961"/>
                    <a:pt x="3855" y="786"/>
                    <a:pt x="3855" y="702"/>
                  </a:cubicBezTo>
                  <a:cubicBezTo>
                    <a:pt x="3855" y="435"/>
                    <a:pt x="3764" y="260"/>
                    <a:pt x="3504" y="85"/>
                  </a:cubicBezTo>
                  <a:cubicBezTo>
                    <a:pt x="3413" y="1"/>
                    <a:pt x="3329" y="1"/>
                    <a:pt x="3154" y="1"/>
                  </a:cubicBezTo>
                  <a:close/>
                  <a:moveTo>
                    <a:pt x="1" y="963"/>
                  </a:moveTo>
                  <a:cubicBezTo>
                    <a:pt x="1" y="1138"/>
                    <a:pt x="85" y="1403"/>
                    <a:pt x="176" y="1486"/>
                  </a:cubicBezTo>
                  <a:cubicBezTo>
                    <a:pt x="610" y="1837"/>
                    <a:pt x="1052" y="1928"/>
                    <a:pt x="1486" y="1928"/>
                  </a:cubicBezTo>
                  <a:lnTo>
                    <a:pt x="2103" y="1928"/>
                  </a:lnTo>
                  <a:cubicBezTo>
                    <a:pt x="2453" y="1837"/>
                    <a:pt x="3238" y="1753"/>
                    <a:pt x="3680" y="1052"/>
                  </a:cubicBezTo>
                  <a:lnTo>
                    <a:pt x="3680" y="1052"/>
                  </a:lnTo>
                  <a:cubicBezTo>
                    <a:pt x="3238" y="1662"/>
                    <a:pt x="2453" y="1753"/>
                    <a:pt x="2103" y="1837"/>
                  </a:cubicBezTo>
                  <a:lnTo>
                    <a:pt x="1486" y="1837"/>
                  </a:lnTo>
                  <a:cubicBezTo>
                    <a:pt x="1052" y="1837"/>
                    <a:pt x="610" y="1753"/>
                    <a:pt x="260" y="1486"/>
                  </a:cubicBezTo>
                  <a:cubicBezTo>
                    <a:pt x="85" y="1312"/>
                    <a:pt x="1" y="1138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6874747" y="1844639"/>
              <a:ext cx="113963" cy="391863"/>
            </a:xfrm>
            <a:custGeom>
              <a:avLst/>
              <a:gdLst/>
              <a:ahLst/>
              <a:cxnLst/>
              <a:rect l="l" t="t" r="r" b="b"/>
              <a:pathLst>
                <a:path w="1662" h="5715" extrusionOk="0">
                  <a:moveTo>
                    <a:pt x="952" y="0"/>
                  </a:moveTo>
                  <a:cubicBezTo>
                    <a:pt x="670" y="0"/>
                    <a:pt x="421" y="170"/>
                    <a:pt x="351" y="458"/>
                  </a:cubicBezTo>
                  <a:cubicBezTo>
                    <a:pt x="1" y="2035"/>
                    <a:pt x="1" y="3612"/>
                    <a:pt x="351" y="5188"/>
                  </a:cubicBezTo>
                  <a:cubicBezTo>
                    <a:pt x="351" y="5539"/>
                    <a:pt x="611" y="5714"/>
                    <a:pt x="961" y="5714"/>
                  </a:cubicBezTo>
                  <a:lnTo>
                    <a:pt x="1052" y="5714"/>
                  </a:lnTo>
                  <a:cubicBezTo>
                    <a:pt x="1402" y="5630"/>
                    <a:pt x="1662" y="5280"/>
                    <a:pt x="1578" y="4929"/>
                  </a:cubicBezTo>
                  <a:cubicBezTo>
                    <a:pt x="1311" y="3528"/>
                    <a:pt x="1311" y="2126"/>
                    <a:pt x="1578" y="725"/>
                  </a:cubicBezTo>
                  <a:cubicBezTo>
                    <a:pt x="1662" y="374"/>
                    <a:pt x="1486" y="24"/>
                    <a:pt x="1136" y="24"/>
                  </a:cubicBezTo>
                  <a:cubicBezTo>
                    <a:pt x="1074" y="8"/>
                    <a:pt x="1013" y="0"/>
                    <a:pt x="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6880576" y="1839976"/>
              <a:ext cx="108135" cy="396526"/>
            </a:xfrm>
            <a:custGeom>
              <a:avLst/>
              <a:gdLst/>
              <a:ahLst/>
              <a:cxnLst/>
              <a:rect l="l" t="t" r="r" b="b"/>
              <a:pathLst>
                <a:path w="1577" h="5783" extrusionOk="0">
                  <a:moveTo>
                    <a:pt x="876" y="1"/>
                  </a:moveTo>
                  <a:cubicBezTo>
                    <a:pt x="617" y="1"/>
                    <a:pt x="350" y="176"/>
                    <a:pt x="266" y="526"/>
                  </a:cubicBezTo>
                  <a:cubicBezTo>
                    <a:pt x="350" y="267"/>
                    <a:pt x="617" y="92"/>
                    <a:pt x="876" y="92"/>
                  </a:cubicBezTo>
                  <a:lnTo>
                    <a:pt x="1051" y="92"/>
                  </a:lnTo>
                  <a:cubicBezTo>
                    <a:pt x="1317" y="176"/>
                    <a:pt x="1493" y="351"/>
                    <a:pt x="1493" y="702"/>
                  </a:cubicBezTo>
                  <a:lnTo>
                    <a:pt x="1493" y="793"/>
                  </a:lnTo>
                  <a:cubicBezTo>
                    <a:pt x="1317" y="1494"/>
                    <a:pt x="1226" y="2278"/>
                    <a:pt x="1226" y="2979"/>
                  </a:cubicBezTo>
                  <a:cubicBezTo>
                    <a:pt x="1226" y="3680"/>
                    <a:pt x="1317" y="4381"/>
                    <a:pt x="1493" y="4997"/>
                  </a:cubicBezTo>
                  <a:cubicBezTo>
                    <a:pt x="1401" y="4381"/>
                    <a:pt x="1317" y="3680"/>
                    <a:pt x="1317" y="2979"/>
                  </a:cubicBezTo>
                  <a:cubicBezTo>
                    <a:pt x="1317" y="2278"/>
                    <a:pt x="1401" y="1494"/>
                    <a:pt x="1577" y="793"/>
                  </a:cubicBezTo>
                  <a:lnTo>
                    <a:pt x="1577" y="702"/>
                  </a:lnTo>
                  <a:cubicBezTo>
                    <a:pt x="1577" y="351"/>
                    <a:pt x="1401" y="92"/>
                    <a:pt x="1051" y="1"/>
                  </a:cubicBezTo>
                  <a:close/>
                  <a:moveTo>
                    <a:pt x="0" y="2995"/>
                  </a:moveTo>
                  <a:cubicBezTo>
                    <a:pt x="1" y="3781"/>
                    <a:pt x="92" y="4560"/>
                    <a:pt x="175" y="5256"/>
                  </a:cubicBezTo>
                  <a:cubicBezTo>
                    <a:pt x="266" y="5607"/>
                    <a:pt x="526" y="5782"/>
                    <a:pt x="876" y="5782"/>
                  </a:cubicBezTo>
                  <a:cubicBezTo>
                    <a:pt x="617" y="5782"/>
                    <a:pt x="350" y="5523"/>
                    <a:pt x="266" y="5256"/>
                  </a:cubicBezTo>
                  <a:cubicBezTo>
                    <a:pt x="92" y="4560"/>
                    <a:pt x="1" y="3781"/>
                    <a:pt x="0" y="2995"/>
                  </a:cubicBezTo>
                  <a:close/>
                  <a:moveTo>
                    <a:pt x="1493" y="4997"/>
                  </a:moveTo>
                  <a:lnTo>
                    <a:pt x="1493" y="5172"/>
                  </a:lnTo>
                  <a:cubicBezTo>
                    <a:pt x="1493" y="5432"/>
                    <a:pt x="1317" y="5698"/>
                    <a:pt x="967" y="5782"/>
                  </a:cubicBezTo>
                  <a:cubicBezTo>
                    <a:pt x="1317" y="5698"/>
                    <a:pt x="1577" y="5432"/>
                    <a:pt x="1577" y="5172"/>
                  </a:cubicBezTo>
                  <a:cubicBezTo>
                    <a:pt x="1577" y="5081"/>
                    <a:pt x="1577" y="5081"/>
                    <a:pt x="1493" y="49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817681" y="2572780"/>
              <a:ext cx="1093212" cy="1093172"/>
            </a:xfrm>
            <a:custGeom>
              <a:avLst/>
              <a:gdLst/>
              <a:ahLst/>
              <a:cxnLst/>
              <a:rect l="l" t="t" r="r" b="b"/>
              <a:pathLst>
                <a:path w="15943" h="15943" extrusionOk="0">
                  <a:moveTo>
                    <a:pt x="7968" y="0"/>
                  </a:moveTo>
                  <a:cubicBezTo>
                    <a:pt x="3588" y="0"/>
                    <a:pt x="1" y="3595"/>
                    <a:pt x="1" y="7975"/>
                  </a:cubicBezTo>
                  <a:cubicBezTo>
                    <a:pt x="1" y="12354"/>
                    <a:pt x="3588" y="15942"/>
                    <a:pt x="7968" y="15942"/>
                  </a:cubicBezTo>
                  <a:cubicBezTo>
                    <a:pt x="12348" y="15942"/>
                    <a:pt x="15942" y="12354"/>
                    <a:pt x="15942" y="7975"/>
                  </a:cubicBezTo>
                  <a:cubicBezTo>
                    <a:pt x="15942" y="3595"/>
                    <a:pt x="12348" y="0"/>
                    <a:pt x="7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817681" y="2572780"/>
              <a:ext cx="1093212" cy="1093172"/>
            </a:xfrm>
            <a:custGeom>
              <a:avLst/>
              <a:gdLst/>
              <a:ahLst/>
              <a:cxnLst/>
              <a:rect l="l" t="t" r="r" b="b"/>
              <a:pathLst>
                <a:path w="15943" h="15943" extrusionOk="0">
                  <a:moveTo>
                    <a:pt x="7968" y="0"/>
                  </a:moveTo>
                  <a:cubicBezTo>
                    <a:pt x="8464" y="0"/>
                    <a:pt x="8950" y="45"/>
                    <a:pt x="9421" y="131"/>
                  </a:cubicBezTo>
                  <a:lnTo>
                    <a:pt x="9421" y="131"/>
                  </a:lnTo>
                  <a:cubicBezTo>
                    <a:pt x="8949" y="45"/>
                    <a:pt x="8463" y="0"/>
                    <a:pt x="7968" y="0"/>
                  </a:cubicBezTo>
                  <a:close/>
                  <a:moveTo>
                    <a:pt x="9421" y="131"/>
                  </a:moveTo>
                  <a:cubicBezTo>
                    <a:pt x="11039" y="427"/>
                    <a:pt x="12489" y="1213"/>
                    <a:pt x="13574" y="2369"/>
                  </a:cubicBezTo>
                  <a:cubicBezTo>
                    <a:pt x="15067" y="3770"/>
                    <a:pt x="15942" y="5781"/>
                    <a:pt x="15942" y="7975"/>
                  </a:cubicBezTo>
                  <a:cubicBezTo>
                    <a:pt x="15942" y="4010"/>
                    <a:pt x="13115" y="806"/>
                    <a:pt x="9421" y="131"/>
                  </a:cubicBezTo>
                  <a:close/>
                  <a:moveTo>
                    <a:pt x="15942" y="7979"/>
                  </a:moveTo>
                  <a:lnTo>
                    <a:pt x="15942" y="7979"/>
                  </a:lnTo>
                  <a:cubicBezTo>
                    <a:pt x="15942" y="8621"/>
                    <a:pt x="15864" y="9247"/>
                    <a:pt x="15718" y="9846"/>
                  </a:cubicBezTo>
                  <a:lnTo>
                    <a:pt x="15718" y="9846"/>
                  </a:lnTo>
                  <a:cubicBezTo>
                    <a:pt x="15865" y="9249"/>
                    <a:pt x="15942" y="8626"/>
                    <a:pt x="15942" y="7979"/>
                  </a:cubicBezTo>
                  <a:close/>
                  <a:moveTo>
                    <a:pt x="7968" y="0"/>
                  </a:moveTo>
                  <a:cubicBezTo>
                    <a:pt x="3588" y="0"/>
                    <a:pt x="1" y="3504"/>
                    <a:pt x="1" y="7975"/>
                  </a:cubicBezTo>
                  <a:cubicBezTo>
                    <a:pt x="1" y="12354"/>
                    <a:pt x="3588" y="15942"/>
                    <a:pt x="7968" y="15942"/>
                  </a:cubicBezTo>
                  <a:cubicBezTo>
                    <a:pt x="11704" y="15942"/>
                    <a:pt x="14869" y="13332"/>
                    <a:pt x="15718" y="9846"/>
                  </a:cubicBezTo>
                  <a:lnTo>
                    <a:pt x="15718" y="9846"/>
                  </a:lnTo>
                  <a:cubicBezTo>
                    <a:pt x="15369" y="11265"/>
                    <a:pt x="14624" y="12530"/>
                    <a:pt x="13574" y="13581"/>
                  </a:cubicBezTo>
                  <a:cubicBezTo>
                    <a:pt x="12172" y="14982"/>
                    <a:pt x="10161" y="15858"/>
                    <a:pt x="7968" y="15858"/>
                  </a:cubicBezTo>
                  <a:cubicBezTo>
                    <a:pt x="5782" y="15858"/>
                    <a:pt x="3764" y="14982"/>
                    <a:pt x="2362" y="13581"/>
                  </a:cubicBezTo>
                  <a:cubicBezTo>
                    <a:pt x="961" y="12088"/>
                    <a:pt x="85" y="10161"/>
                    <a:pt x="85" y="7975"/>
                  </a:cubicBezTo>
                  <a:cubicBezTo>
                    <a:pt x="85" y="5781"/>
                    <a:pt x="961" y="3770"/>
                    <a:pt x="2362" y="2369"/>
                  </a:cubicBezTo>
                  <a:cubicBezTo>
                    <a:pt x="3764" y="876"/>
                    <a:pt x="5782" y="0"/>
                    <a:pt x="7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6207841" y="3275756"/>
              <a:ext cx="618981" cy="314451"/>
            </a:xfrm>
            <a:custGeom>
              <a:avLst/>
              <a:gdLst/>
              <a:ahLst/>
              <a:cxnLst/>
              <a:rect l="l" t="t" r="r" b="b"/>
              <a:pathLst>
                <a:path w="9027" h="4586" extrusionOk="0">
                  <a:moveTo>
                    <a:pt x="6658" y="0"/>
                  </a:moveTo>
                  <a:cubicBezTo>
                    <a:pt x="5172" y="2186"/>
                    <a:pt x="2804" y="3588"/>
                    <a:pt x="1" y="3938"/>
                  </a:cubicBezTo>
                  <a:cubicBezTo>
                    <a:pt x="701" y="4205"/>
                    <a:pt x="1402" y="4464"/>
                    <a:pt x="2194" y="4555"/>
                  </a:cubicBezTo>
                  <a:cubicBezTo>
                    <a:pt x="2417" y="4576"/>
                    <a:pt x="2639" y="4586"/>
                    <a:pt x="2859" y="4586"/>
                  </a:cubicBezTo>
                  <a:cubicBezTo>
                    <a:pt x="5407" y="4586"/>
                    <a:pt x="7736" y="3232"/>
                    <a:pt x="9026" y="1135"/>
                  </a:cubicBezTo>
                  <a:lnTo>
                    <a:pt x="6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6202081" y="3269517"/>
              <a:ext cx="624741" cy="318565"/>
            </a:xfrm>
            <a:custGeom>
              <a:avLst/>
              <a:gdLst/>
              <a:ahLst/>
              <a:cxnLst/>
              <a:rect l="l" t="t" r="r" b="b"/>
              <a:pathLst>
                <a:path w="9111" h="4646" extrusionOk="0">
                  <a:moveTo>
                    <a:pt x="6742" y="0"/>
                  </a:moveTo>
                  <a:cubicBezTo>
                    <a:pt x="5256" y="2193"/>
                    <a:pt x="2803" y="3679"/>
                    <a:pt x="85" y="3945"/>
                  </a:cubicBezTo>
                  <a:lnTo>
                    <a:pt x="1" y="4029"/>
                  </a:lnTo>
                  <a:lnTo>
                    <a:pt x="85" y="4029"/>
                  </a:lnTo>
                  <a:cubicBezTo>
                    <a:pt x="785" y="4380"/>
                    <a:pt x="1486" y="4555"/>
                    <a:pt x="2278" y="4646"/>
                  </a:cubicBezTo>
                  <a:lnTo>
                    <a:pt x="3063" y="4646"/>
                  </a:lnTo>
                  <a:cubicBezTo>
                    <a:pt x="2803" y="4646"/>
                    <a:pt x="2537" y="4646"/>
                    <a:pt x="2278" y="4555"/>
                  </a:cubicBezTo>
                  <a:cubicBezTo>
                    <a:pt x="1535" y="4476"/>
                    <a:pt x="872" y="4317"/>
                    <a:pt x="290" y="4008"/>
                  </a:cubicBezTo>
                  <a:lnTo>
                    <a:pt x="290" y="4008"/>
                  </a:lnTo>
                  <a:cubicBezTo>
                    <a:pt x="2989" y="3698"/>
                    <a:pt x="5271" y="2239"/>
                    <a:pt x="6809" y="124"/>
                  </a:cubicBezTo>
                  <a:lnTo>
                    <a:pt x="6809" y="124"/>
                  </a:lnTo>
                  <a:lnTo>
                    <a:pt x="9110" y="1226"/>
                  </a:lnTo>
                  <a:lnTo>
                    <a:pt x="9110" y="1226"/>
                  </a:lnTo>
                  <a:lnTo>
                    <a:pt x="6742" y="0"/>
                  </a:lnTo>
                  <a:close/>
                  <a:moveTo>
                    <a:pt x="9019" y="1226"/>
                  </a:moveTo>
                  <a:cubicBezTo>
                    <a:pt x="7793" y="3244"/>
                    <a:pt x="5606" y="4646"/>
                    <a:pt x="3063" y="4646"/>
                  </a:cubicBezTo>
                  <a:cubicBezTo>
                    <a:pt x="5606" y="4646"/>
                    <a:pt x="7884" y="3329"/>
                    <a:pt x="9110" y="12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5937815" y="1900043"/>
              <a:ext cx="762636" cy="763088"/>
            </a:xfrm>
            <a:custGeom>
              <a:avLst/>
              <a:gdLst/>
              <a:ahLst/>
              <a:cxnLst/>
              <a:rect l="l" t="t" r="r" b="b"/>
              <a:pathLst>
                <a:path w="11122" h="11129" extrusionOk="0">
                  <a:moveTo>
                    <a:pt x="5515" y="1"/>
                  </a:moveTo>
                  <a:cubicBezTo>
                    <a:pt x="2453" y="1"/>
                    <a:pt x="0" y="2453"/>
                    <a:pt x="0" y="5523"/>
                  </a:cubicBezTo>
                  <a:cubicBezTo>
                    <a:pt x="0" y="8585"/>
                    <a:pt x="2453" y="11129"/>
                    <a:pt x="5515" y="11129"/>
                  </a:cubicBezTo>
                  <a:cubicBezTo>
                    <a:pt x="8585" y="11129"/>
                    <a:pt x="11121" y="8585"/>
                    <a:pt x="11121" y="5523"/>
                  </a:cubicBezTo>
                  <a:cubicBezTo>
                    <a:pt x="11121" y="2453"/>
                    <a:pt x="8585" y="1"/>
                    <a:pt x="5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5937815" y="1900043"/>
              <a:ext cx="762636" cy="763088"/>
            </a:xfrm>
            <a:custGeom>
              <a:avLst/>
              <a:gdLst/>
              <a:ahLst/>
              <a:cxnLst/>
              <a:rect l="l" t="t" r="r" b="b"/>
              <a:pathLst>
                <a:path w="11122" h="11129" extrusionOk="0">
                  <a:moveTo>
                    <a:pt x="5515" y="1"/>
                  </a:moveTo>
                  <a:cubicBezTo>
                    <a:pt x="6001" y="1"/>
                    <a:pt x="6474" y="62"/>
                    <a:pt x="6925" y="178"/>
                  </a:cubicBezTo>
                  <a:lnTo>
                    <a:pt x="6925" y="178"/>
                  </a:lnTo>
                  <a:cubicBezTo>
                    <a:pt x="6481" y="62"/>
                    <a:pt x="6011" y="1"/>
                    <a:pt x="5515" y="1"/>
                  </a:cubicBezTo>
                  <a:close/>
                  <a:moveTo>
                    <a:pt x="5515" y="1"/>
                  </a:moveTo>
                  <a:cubicBezTo>
                    <a:pt x="2453" y="1"/>
                    <a:pt x="0" y="2453"/>
                    <a:pt x="0" y="5523"/>
                  </a:cubicBezTo>
                  <a:cubicBezTo>
                    <a:pt x="0" y="4030"/>
                    <a:pt x="610" y="2629"/>
                    <a:pt x="1661" y="1669"/>
                  </a:cubicBezTo>
                  <a:cubicBezTo>
                    <a:pt x="2628" y="618"/>
                    <a:pt x="4030" y="1"/>
                    <a:pt x="5515" y="1"/>
                  </a:cubicBezTo>
                  <a:close/>
                  <a:moveTo>
                    <a:pt x="0" y="5525"/>
                  </a:moveTo>
                  <a:lnTo>
                    <a:pt x="0" y="5525"/>
                  </a:lnTo>
                  <a:cubicBezTo>
                    <a:pt x="1" y="6136"/>
                    <a:pt x="93" y="6708"/>
                    <a:pt x="267" y="7240"/>
                  </a:cubicBezTo>
                  <a:lnTo>
                    <a:pt x="267" y="7240"/>
                  </a:lnTo>
                  <a:cubicBezTo>
                    <a:pt x="94" y="6698"/>
                    <a:pt x="1" y="6121"/>
                    <a:pt x="0" y="5525"/>
                  </a:cubicBezTo>
                  <a:close/>
                  <a:moveTo>
                    <a:pt x="6925" y="178"/>
                  </a:moveTo>
                  <a:lnTo>
                    <a:pt x="6925" y="178"/>
                  </a:lnTo>
                  <a:cubicBezTo>
                    <a:pt x="7894" y="432"/>
                    <a:pt x="8740" y="948"/>
                    <a:pt x="9460" y="1669"/>
                  </a:cubicBezTo>
                  <a:cubicBezTo>
                    <a:pt x="10420" y="2629"/>
                    <a:pt x="11037" y="4030"/>
                    <a:pt x="11037" y="5523"/>
                  </a:cubicBezTo>
                  <a:cubicBezTo>
                    <a:pt x="11037" y="7099"/>
                    <a:pt x="10420" y="8410"/>
                    <a:pt x="9460" y="9461"/>
                  </a:cubicBezTo>
                  <a:cubicBezTo>
                    <a:pt x="8409" y="10428"/>
                    <a:pt x="7092" y="11038"/>
                    <a:pt x="5515" y="11038"/>
                  </a:cubicBezTo>
                  <a:cubicBezTo>
                    <a:pt x="4030" y="11038"/>
                    <a:pt x="2628" y="10428"/>
                    <a:pt x="1661" y="9461"/>
                  </a:cubicBezTo>
                  <a:cubicBezTo>
                    <a:pt x="1018" y="8818"/>
                    <a:pt x="541" y="8078"/>
                    <a:pt x="267" y="7240"/>
                  </a:cubicBezTo>
                  <a:lnTo>
                    <a:pt x="267" y="7240"/>
                  </a:lnTo>
                  <a:cubicBezTo>
                    <a:pt x="980" y="9480"/>
                    <a:pt x="3050" y="11129"/>
                    <a:pt x="5515" y="11129"/>
                  </a:cubicBezTo>
                  <a:cubicBezTo>
                    <a:pt x="8585" y="11129"/>
                    <a:pt x="11121" y="8585"/>
                    <a:pt x="11121" y="5523"/>
                  </a:cubicBezTo>
                  <a:cubicBezTo>
                    <a:pt x="11121" y="2939"/>
                    <a:pt x="9324" y="793"/>
                    <a:pt x="6925" y="1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6171842" y="2332512"/>
              <a:ext cx="450711" cy="241563"/>
            </a:xfrm>
            <a:custGeom>
              <a:avLst/>
              <a:gdLst/>
              <a:ahLst/>
              <a:cxnLst/>
              <a:rect l="l" t="t" r="r" b="b"/>
              <a:pathLst>
                <a:path w="6573" h="3523" extrusionOk="0">
                  <a:moveTo>
                    <a:pt x="4821" y="1"/>
                  </a:moveTo>
                  <a:cubicBezTo>
                    <a:pt x="3770" y="1668"/>
                    <a:pt x="2018" y="2804"/>
                    <a:pt x="0" y="3070"/>
                  </a:cubicBezTo>
                  <a:cubicBezTo>
                    <a:pt x="442" y="3329"/>
                    <a:pt x="967" y="3420"/>
                    <a:pt x="1577" y="3504"/>
                  </a:cubicBezTo>
                  <a:cubicBezTo>
                    <a:pt x="1720" y="3516"/>
                    <a:pt x="1863" y="3522"/>
                    <a:pt x="2004" y="3522"/>
                  </a:cubicBezTo>
                  <a:cubicBezTo>
                    <a:pt x="3937" y="3522"/>
                    <a:pt x="5672" y="2430"/>
                    <a:pt x="6573" y="876"/>
                  </a:cubicBezTo>
                  <a:lnTo>
                    <a:pt x="4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166014" y="2332512"/>
              <a:ext cx="456539" cy="240329"/>
            </a:xfrm>
            <a:custGeom>
              <a:avLst/>
              <a:gdLst/>
              <a:ahLst/>
              <a:cxnLst/>
              <a:rect l="l" t="t" r="r" b="b"/>
              <a:pathLst>
                <a:path w="6658" h="3505" extrusionOk="0">
                  <a:moveTo>
                    <a:pt x="4905" y="3"/>
                  </a:moveTo>
                  <a:cubicBezTo>
                    <a:pt x="3854" y="1669"/>
                    <a:pt x="2102" y="2804"/>
                    <a:pt x="85" y="3070"/>
                  </a:cubicBezTo>
                  <a:lnTo>
                    <a:pt x="1" y="3070"/>
                  </a:lnTo>
                  <a:lnTo>
                    <a:pt x="85" y="3154"/>
                  </a:lnTo>
                  <a:cubicBezTo>
                    <a:pt x="527" y="3329"/>
                    <a:pt x="1052" y="3504"/>
                    <a:pt x="1662" y="3504"/>
                  </a:cubicBezTo>
                  <a:lnTo>
                    <a:pt x="2103" y="3504"/>
                  </a:lnTo>
                  <a:cubicBezTo>
                    <a:pt x="1928" y="3504"/>
                    <a:pt x="1837" y="3504"/>
                    <a:pt x="1662" y="3420"/>
                  </a:cubicBezTo>
                  <a:cubicBezTo>
                    <a:pt x="1198" y="3420"/>
                    <a:pt x="668" y="3284"/>
                    <a:pt x="247" y="3131"/>
                  </a:cubicBezTo>
                  <a:lnTo>
                    <a:pt x="247" y="3131"/>
                  </a:lnTo>
                  <a:cubicBezTo>
                    <a:pt x="2196" y="2829"/>
                    <a:pt x="3882" y="1625"/>
                    <a:pt x="4905" y="3"/>
                  </a:cubicBezTo>
                  <a:close/>
                  <a:moveTo>
                    <a:pt x="4906" y="1"/>
                  </a:moveTo>
                  <a:lnTo>
                    <a:pt x="6620" y="857"/>
                  </a:lnTo>
                  <a:lnTo>
                    <a:pt x="6620" y="857"/>
                  </a:lnTo>
                  <a:cubicBezTo>
                    <a:pt x="5647" y="2480"/>
                    <a:pt x="4005" y="3504"/>
                    <a:pt x="2103" y="3504"/>
                  </a:cubicBezTo>
                  <a:cubicBezTo>
                    <a:pt x="4030" y="3504"/>
                    <a:pt x="5782" y="2453"/>
                    <a:pt x="6658" y="876"/>
                  </a:cubicBezTo>
                  <a:lnTo>
                    <a:pt x="6658" y="792"/>
                  </a:lnTo>
                  <a:lnTo>
                    <a:pt x="49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6646548" y="2068245"/>
              <a:ext cx="552606" cy="357511"/>
            </a:xfrm>
            <a:custGeom>
              <a:avLst/>
              <a:gdLst/>
              <a:ahLst/>
              <a:cxnLst/>
              <a:rect l="l" t="t" r="r" b="b"/>
              <a:pathLst>
                <a:path w="8059" h="5214" extrusionOk="0">
                  <a:moveTo>
                    <a:pt x="5515" y="0"/>
                  </a:moveTo>
                  <a:cubicBezTo>
                    <a:pt x="5515" y="0"/>
                    <a:pt x="5782" y="1052"/>
                    <a:pt x="5256" y="2103"/>
                  </a:cubicBezTo>
                  <a:cubicBezTo>
                    <a:pt x="5256" y="2194"/>
                    <a:pt x="5165" y="2194"/>
                    <a:pt x="5165" y="2194"/>
                  </a:cubicBezTo>
                  <a:lnTo>
                    <a:pt x="5165" y="2278"/>
                  </a:lnTo>
                  <a:lnTo>
                    <a:pt x="5081" y="2369"/>
                  </a:lnTo>
                  <a:lnTo>
                    <a:pt x="5081" y="2453"/>
                  </a:lnTo>
                  <a:lnTo>
                    <a:pt x="4990" y="2453"/>
                  </a:lnTo>
                  <a:lnTo>
                    <a:pt x="4990" y="2544"/>
                  </a:lnTo>
                  <a:cubicBezTo>
                    <a:pt x="4990" y="2628"/>
                    <a:pt x="4906" y="2628"/>
                    <a:pt x="4906" y="2628"/>
                  </a:cubicBezTo>
                  <a:lnTo>
                    <a:pt x="4906" y="2719"/>
                  </a:lnTo>
                  <a:lnTo>
                    <a:pt x="4814" y="2719"/>
                  </a:lnTo>
                  <a:cubicBezTo>
                    <a:pt x="4814" y="2803"/>
                    <a:pt x="4814" y="2803"/>
                    <a:pt x="4730" y="2803"/>
                  </a:cubicBezTo>
                  <a:lnTo>
                    <a:pt x="4730" y="2895"/>
                  </a:lnTo>
                  <a:lnTo>
                    <a:pt x="4639" y="2895"/>
                  </a:lnTo>
                  <a:cubicBezTo>
                    <a:pt x="4639" y="2979"/>
                    <a:pt x="4555" y="2979"/>
                    <a:pt x="4555" y="3070"/>
                  </a:cubicBezTo>
                  <a:cubicBezTo>
                    <a:pt x="3968" y="3516"/>
                    <a:pt x="3233" y="3651"/>
                    <a:pt x="2557" y="3651"/>
                  </a:cubicBezTo>
                  <a:cubicBezTo>
                    <a:pt x="1513" y="3651"/>
                    <a:pt x="610" y="3329"/>
                    <a:pt x="610" y="3329"/>
                  </a:cubicBezTo>
                  <a:lnTo>
                    <a:pt x="0" y="3946"/>
                  </a:lnTo>
                  <a:cubicBezTo>
                    <a:pt x="0" y="3946"/>
                    <a:pt x="785" y="4730"/>
                    <a:pt x="1752" y="4997"/>
                  </a:cubicBezTo>
                  <a:cubicBezTo>
                    <a:pt x="2232" y="5126"/>
                    <a:pt x="2802" y="5214"/>
                    <a:pt x="3415" y="5214"/>
                  </a:cubicBezTo>
                  <a:cubicBezTo>
                    <a:pt x="4028" y="5214"/>
                    <a:pt x="4685" y="5126"/>
                    <a:pt x="5340" y="4906"/>
                  </a:cubicBezTo>
                  <a:cubicBezTo>
                    <a:pt x="5431" y="4906"/>
                    <a:pt x="5515" y="4906"/>
                    <a:pt x="5515" y="4822"/>
                  </a:cubicBezTo>
                  <a:lnTo>
                    <a:pt x="5606" y="4822"/>
                  </a:lnTo>
                  <a:cubicBezTo>
                    <a:pt x="5690" y="4822"/>
                    <a:pt x="5690" y="4730"/>
                    <a:pt x="5782" y="4730"/>
                  </a:cubicBezTo>
                  <a:cubicBezTo>
                    <a:pt x="5866" y="4646"/>
                    <a:pt x="5957" y="4646"/>
                    <a:pt x="6041" y="4555"/>
                  </a:cubicBezTo>
                  <a:cubicBezTo>
                    <a:pt x="6132" y="4555"/>
                    <a:pt x="6132" y="4471"/>
                    <a:pt x="6216" y="4471"/>
                  </a:cubicBezTo>
                  <a:lnTo>
                    <a:pt x="6391" y="4296"/>
                  </a:lnTo>
                  <a:lnTo>
                    <a:pt x="6566" y="4121"/>
                  </a:lnTo>
                  <a:lnTo>
                    <a:pt x="6657" y="4121"/>
                  </a:lnTo>
                  <a:lnTo>
                    <a:pt x="6657" y="4030"/>
                  </a:lnTo>
                  <a:lnTo>
                    <a:pt x="6742" y="3946"/>
                  </a:lnTo>
                  <a:cubicBezTo>
                    <a:pt x="6742" y="3855"/>
                    <a:pt x="6833" y="3855"/>
                    <a:pt x="6833" y="3855"/>
                  </a:cubicBezTo>
                  <a:cubicBezTo>
                    <a:pt x="6833" y="3770"/>
                    <a:pt x="6917" y="3770"/>
                    <a:pt x="6917" y="3679"/>
                  </a:cubicBezTo>
                  <a:cubicBezTo>
                    <a:pt x="6917" y="3679"/>
                    <a:pt x="7008" y="3679"/>
                    <a:pt x="7008" y="3595"/>
                  </a:cubicBezTo>
                  <a:cubicBezTo>
                    <a:pt x="7008" y="3595"/>
                    <a:pt x="7008" y="3504"/>
                    <a:pt x="7092" y="3504"/>
                  </a:cubicBezTo>
                  <a:cubicBezTo>
                    <a:pt x="8059" y="2019"/>
                    <a:pt x="8059" y="0"/>
                    <a:pt x="8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6646548" y="2062485"/>
              <a:ext cx="552606" cy="366219"/>
            </a:xfrm>
            <a:custGeom>
              <a:avLst/>
              <a:gdLst/>
              <a:ahLst/>
              <a:cxnLst/>
              <a:rect l="l" t="t" r="r" b="b"/>
              <a:pathLst>
                <a:path w="8059" h="5341" extrusionOk="0">
                  <a:moveTo>
                    <a:pt x="8059" y="0"/>
                  </a:moveTo>
                  <a:lnTo>
                    <a:pt x="5515" y="84"/>
                  </a:lnTo>
                  <a:lnTo>
                    <a:pt x="5515" y="176"/>
                  </a:lnTo>
                  <a:lnTo>
                    <a:pt x="5515" y="785"/>
                  </a:lnTo>
                  <a:cubicBezTo>
                    <a:pt x="5515" y="1136"/>
                    <a:pt x="5515" y="1661"/>
                    <a:pt x="5256" y="2187"/>
                  </a:cubicBezTo>
                  <a:cubicBezTo>
                    <a:pt x="5515" y="1661"/>
                    <a:pt x="5606" y="1136"/>
                    <a:pt x="5606" y="785"/>
                  </a:cubicBezTo>
                  <a:cubicBezTo>
                    <a:pt x="5606" y="500"/>
                    <a:pt x="5567" y="287"/>
                    <a:pt x="5540" y="175"/>
                  </a:cubicBezTo>
                  <a:lnTo>
                    <a:pt x="5540" y="175"/>
                  </a:lnTo>
                  <a:lnTo>
                    <a:pt x="8059" y="84"/>
                  </a:lnTo>
                  <a:lnTo>
                    <a:pt x="8059" y="84"/>
                  </a:lnTo>
                  <a:lnTo>
                    <a:pt x="8059" y="84"/>
                  </a:lnTo>
                  <a:lnTo>
                    <a:pt x="8059" y="0"/>
                  </a:lnTo>
                  <a:close/>
                  <a:moveTo>
                    <a:pt x="5256" y="2187"/>
                  </a:moveTo>
                  <a:cubicBezTo>
                    <a:pt x="5165" y="2187"/>
                    <a:pt x="5165" y="2278"/>
                    <a:pt x="5165" y="2278"/>
                  </a:cubicBezTo>
                  <a:cubicBezTo>
                    <a:pt x="5165" y="2362"/>
                    <a:pt x="5081" y="2362"/>
                    <a:pt x="5081" y="2453"/>
                  </a:cubicBezTo>
                  <a:cubicBezTo>
                    <a:pt x="5081" y="2453"/>
                    <a:pt x="5081" y="2537"/>
                    <a:pt x="4990" y="2537"/>
                  </a:cubicBezTo>
                  <a:cubicBezTo>
                    <a:pt x="4990" y="2628"/>
                    <a:pt x="4990" y="2628"/>
                    <a:pt x="4906" y="2628"/>
                  </a:cubicBezTo>
                  <a:lnTo>
                    <a:pt x="4906" y="2712"/>
                  </a:lnTo>
                  <a:lnTo>
                    <a:pt x="4814" y="2712"/>
                  </a:lnTo>
                  <a:lnTo>
                    <a:pt x="4814" y="2803"/>
                  </a:lnTo>
                  <a:lnTo>
                    <a:pt x="4906" y="2803"/>
                  </a:lnTo>
                  <a:cubicBezTo>
                    <a:pt x="4906" y="2803"/>
                    <a:pt x="4906" y="2712"/>
                    <a:pt x="4990" y="2712"/>
                  </a:cubicBezTo>
                  <a:cubicBezTo>
                    <a:pt x="4990" y="2628"/>
                    <a:pt x="4990" y="2628"/>
                    <a:pt x="5081" y="2628"/>
                  </a:cubicBezTo>
                  <a:lnTo>
                    <a:pt x="5081" y="2537"/>
                  </a:lnTo>
                  <a:lnTo>
                    <a:pt x="5165" y="2453"/>
                  </a:lnTo>
                  <a:lnTo>
                    <a:pt x="5165" y="2362"/>
                  </a:lnTo>
                  <a:lnTo>
                    <a:pt x="5256" y="2362"/>
                  </a:lnTo>
                  <a:lnTo>
                    <a:pt x="5256" y="2187"/>
                  </a:lnTo>
                  <a:close/>
                  <a:moveTo>
                    <a:pt x="610" y="3413"/>
                  </a:moveTo>
                  <a:cubicBezTo>
                    <a:pt x="610" y="3413"/>
                    <a:pt x="787" y="3484"/>
                    <a:pt x="1078" y="3562"/>
                  </a:cubicBezTo>
                  <a:lnTo>
                    <a:pt x="1078" y="3562"/>
                  </a:lnTo>
                  <a:cubicBezTo>
                    <a:pt x="941" y="3503"/>
                    <a:pt x="866" y="3493"/>
                    <a:pt x="785" y="3413"/>
                  </a:cubicBezTo>
                  <a:close/>
                  <a:moveTo>
                    <a:pt x="1078" y="3562"/>
                  </a:moveTo>
                  <a:cubicBezTo>
                    <a:pt x="1096" y="3570"/>
                    <a:pt x="1115" y="3578"/>
                    <a:pt x="1136" y="3588"/>
                  </a:cubicBezTo>
                  <a:cubicBezTo>
                    <a:pt x="1209" y="3607"/>
                    <a:pt x="1291" y="3622"/>
                    <a:pt x="1378" y="3634"/>
                  </a:cubicBezTo>
                  <a:lnTo>
                    <a:pt x="1378" y="3634"/>
                  </a:lnTo>
                  <a:cubicBezTo>
                    <a:pt x="1268" y="3611"/>
                    <a:pt x="1168" y="3586"/>
                    <a:pt x="1078" y="3562"/>
                  </a:cubicBezTo>
                  <a:close/>
                  <a:moveTo>
                    <a:pt x="4814" y="2803"/>
                  </a:moveTo>
                  <a:lnTo>
                    <a:pt x="4730" y="2887"/>
                  </a:lnTo>
                  <a:lnTo>
                    <a:pt x="4639" y="2887"/>
                  </a:lnTo>
                  <a:lnTo>
                    <a:pt x="4639" y="2979"/>
                  </a:lnTo>
                  <a:cubicBezTo>
                    <a:pt x="4555" y="2979"/>
                    <a:pt x="4555" y="3063"/>
                    <a:pt x="4464" y="3063"/>
                  </a:cubicBezTo>
                  <a:cubicBezTo>
                    <a:pt x="3939" y="3588"/>
                    <a:pt x="3154" y="3679"/>
                    <a:pt x="2537" y="3679"/>
                  </a:cubicBezTo>
                  <a:cubicBezTo>
                    <a:pt x="2122" y="3679"/>
                    <a:pt x="1707" y="3679"/>
                    <a:pt x="1378" y="3634"/>
                  </a:cubicBezTo>
                  <a:lnTo>
                    <a:pt x="1378" y="3634"/>
                  </a:lnTo>
                  <a:cubicBezTo>
                    <a:pt x="1702" y="3704"/>
                    <a:pt x="2105" y="3763"/>
                    <a:pt x="2537" y="3763"/>
                  </a:cubicBezTo>
                  <a:cubicBezTo>
                    <a:pt x="3154" y="3763"/>
                    <a:pt x="3939" y="3588"/>
                    <a:pt x="4555" y="3154"/>
                  </a:cubicBezTo>
                  <a:cubicBezTo>
                    <a:pt x="4555" y="3063"/>
                    <a:pt x="4639" y="3063"/>
                    <a:pt x="4639" y="3063"/>
                  </a:cubicBezTo>
                  <a:lnTo>
                    <a:pt x="4730" y="2979"/>
                  </a:lnTo>
                  <a:cubicBezTo>
                    <a:pt x="4730" y="2979"/>
                    <a:pt x="4730" y="2887"/>
                    <a:pt x="4814" y="2887"/>
                  </a:cubicBezTo>
                  <a:lnTo>
                    <a:pt x="4814" y="2803"/>
                  </a:lnTo>
                  <a:close/>
                  <a:moveTo>
                    <a:pt x="8059" y="84"/>
                  </a:moveTo>
                  <a:lnTo>
                    <a:pt x="7968" y="176"/>
                  </a:lnTo>
                  <a:cubicBezTo>
                    <a:pt x="7968" y="526"/>
                    <a:pt x="7884" y="2278"/>
                    <a:pt x="7092" y="3504"/>
                  </a:cubicBezTo>
                  <a:lnTo>
                    <a:pt x="7008" y="3588"/>
                  </a:lnTo>
                  <a:cubicBezTo>
                    <a:pt x="7008" y="3588"/>
                    <a:pt x="7008" y="3679"/>
                    <a:pt x="6917" y="3679"/>
                  </a:cubicBezTo>
                  <a:lnTo>
                    <a:pt x="6917" y="3763"/>
                  </a:lnTo>
                  <a:cubicBezTo>
                    <a:pt x="6917" y="3763"/>
                    <a:pt x="6833" y="3854"/>
                    <a:pt x="6833" y="3939"/>
                  </a:cubicBezTo>
                  <a:lnTo>
                    <a:pt x="7008" y="3763"/>
                  </a:lnTo>
                  <a:cubicBezTo>
                    <a:pt x="7008" y="3679"/>
                    <a:pt x="7092" y="3679"/>
                    <a:pt x="7092" y="3588"/>
                  </a:cubicBezTo>
                  <a:cubicBezTo>
                    <a:pt x="8059" y="2103"/>
                    <a:pt x="8059" y="85"/>
                    <a:pt x="8059" y="84"/>
                  </a:cubicBezTo>
                  <a:close/>
                  <a:moveTo>
                    <a:pt x="6833" y="3939"/>
                  </a:moveTo>
                  <a:cubicBezTo>
                    <a:pt x="6742" y="3939"/>
                    <a:pt x="6742" y="3939"/>
                    <a:pt x="6742" y="4030"/>
                  </a:cubicBezTo>
                  <a:cubicBezTo>
                    <a:pt x="6833" y="4030"/>
                    <a:pt x="6833" y="3939"/>
                    <a:pt x="6833" y="3939"/>
                  </a:cubicBezTo>
                  <a:close/>
                  <a:moveTo>
                    <a:pt x="6657" y="4030"/>
                  </a:moveTo>
                  <a:cubicBezTo>
                    <a:pt x="6657" y="4114"/>
                    <a:pt x="6657" y="4114"/>
                    <a:pt x="6566" y="4114"/>
                  </a:cubicBezTo>
                  <a:lnTo>
                    <a:pt x="6566" y="4205"/>
                  </a:lnTo>
                  <a:cubicBezTo>
                    <a:pt x="6482" y="4289"/>
                    <a:pt x="6391" y="4289"/>
                    <a:pt x="6391" y="4380"/>
                  </a:cubicBezTo>
                  <a:cubicBezTo>
                    <a:pt x="6482" y="4380"/>
                    <a:pt x="6482" y="4289"/>
                    <a:pt x="6566" y="4289"/>
                  </a:cubicBezTo>
                  <a:cubicBezTo>
                    <a:pt x="6566" y="4205"/>
                    <a:pt x="6657" y="4205"/>
                    <a:pt x="6657" y="4205"/>
                  </a:cubicBezTo>
                  <a:cubicBezTo>
                    <a:pt x="6657" y="4205"/>
                    <a:pt x="6657" y="4114"/>
                    <a:pt x="6742" y="4114"/>
                  </a:cubicBezTo>
                  <a:lnTo>
                    <a:pt x="6742" y="4030"/>
                  </a:lnTo>
                  <a:close/>
                  <a:moveTo>
                    <a:pt x="6307" y="4380"/>
                  </a:moveTo>
                  <a:cubicBezTo>
                    <a:pt x="6307" y="4464"/>
                    <a:pt x="6307" y="4464"/>
                    <a:pt x="6216" y="4464"/>
                  </a:cubicBezTo>
                  <a:cubicBezTo>
                    <a:pt x="6216" y="4464"/>
                    <a:pt x="6216" y="4555"/>
                    <a:pt x="6132" y="4555"/>
                  </a:cubicBezTo>
                  <a:cubicBezTo>
                    <a:pt x="6132" y="4555"/>
                    <a:pt x="6041" y="4555"/>
                    <a:pt x="6041" y="4639"/>
                  </a:cubicBezTo>
                  <a:cubicBezTo>
                    <a:pt x="6132" y="4639"/>
                    <a:pt x="6132" y="4639"/>
                    <a:pt x="6216" y="4555"/>
                  </a:cubicBezTo>
                  <a:cubicBezTo>
                    <a:pt x="6307" y="4464"/>
                    <a:pt x="6307" y="4464"/>
                    <a:pt x="6391" y="4464"/>
                  </a:cubicBezTo>
                  <a:lnTo>
                    <a:pt x="6391" y="4380"/>
                  </a:lnTo>
                  <a:close/>
                  <a:moveTo>
                    <a:pt x="5957" y="4639"/>
                  </a:moveTo>
                  <a:cubicBezTo>
                    <a:pt x="5957" y="4730"/>
                    <a:pt x="5866" y="4730"/>
                    <a:pt x="5782" y="4730"/>
                  </a:cubicBezTo>
                  <a:lnTo>
                    <a:pt x="5782" y="4814"/>
                  </a:lnTo>
                  <a:lnTo>
                    <a:pt x="5866" y="4814"/>
                  </a:lnTo>
                  <a:cubicBezTo>
                    <a:pt x="5866" y="4814"/>
                    <a:pt x="5957" y="4730"/>
                    <a:pt x="6041" y="4730"/>
                  </a:cubicBezTo>
                  <a:lnTo>
                    <a:pt x="6041" y="4639"/>
                  </a:lnTo>
                  <a:close/>
                  <a:moveTo>
                    <a:pt x="5782" y="4814"/>
                  </a:moveTo>
                  <a:cubicBezTo>
                    <a:pt x="5690" y="4814"/>
                    <a:pt x="5690" y="4814"/>
                    <a:pt x="5606" y="4906"/>
                  </a:cubicBezTo>
                  <a:cubicBezTo>
                    <a:pt x="5690" y="4906"/>
                    <a:pt x="5690" y="4906"/>
                    <a:pt x="5782" y="4814"/>
                  </a:cubicBezTo>
                  <a:close/>
                  <a:moveTo>
                    <a:pt x="5515" y="4906"/>
                  </a:moveTo>
                  <a:cubicBezTo>
                    <a:pt x="5431" y="4906"/>
                    <a:pt x="5431" y="4990"/>
                    <a:pt x="5340" y="4990"/>
                  </a:cubicBezTo>
                  <a:cubicBezTo>
                    <a:pt x="5431" y="4990"/>
                    <a:pt x="5515" y="4990"/>
                    <a:pt x="5606" y="4906"/>
                  </a:cubicBezTo>
                  <a:close/>
                  <a:moveTo>
                    <a:pt x="0" y="3939"/>
                  </a:moveTo>
                  <a:lnTo>
                    <a:pt x="0" y="4030"/>
                  </a:lnTo>
                  <a:cubicBezTo>
                    <a:pt x="0" y="4030"/>
                    <a:pt x="785" y="4814"/>
                    <a:pt x="1752" y="5081"/>
                  </a:cubicBezTo>
                  <a:cubicBezTo>
                    <a:pt x="2278" y="5256"/>
                    <a:pt x="2887" y="5340"/>
                    <a:pt x="3504" y="5340"/>
                  </a:cubicBezTo>
                  <a:cubicBezTo>
                    <a:pt x="4114" y="5340"/>
                    <a:pt x="4730" y="5256"/>
                    <a:pt x="5340" y="4990"/>
                  </a:cubicBezTo>
                  <a:lnTo>
                    <a:pt x="5340" y="4990"/>
                  </a:lnTo>
                  <a:cubicBezTo>
                    <a:pt x="4730" y="5165"/>
                    <a:pt x="4114" y="5256"/>
                    <a:pt x="3504" y="5256"/>
                  </a:cubicBezTo>
                  <a:cubicBezTo>
                    <a:pt x="2887" y="5256"/>
                    <a:pt x="2278" y="5165"/>
                    <a:pt x="1752" y="4990"/>
                  </a:cubicBezTo>
                  <a:cubicBezTo>
                    <a:pt x="1311" y="4906"/>
                    <a:pt x="876" y="4639"/>
                    <a:pt x="526" y="4380"/>
                  </a:cubicBezTo>
                  <a:cubicBezTo>
                    <a:pt x="351" y="4289"/>
                    <a:pt x="260" y="4205"/>
                    <a:pt x="176" y="4114"/>
                  </a:cubicBezTo>
                  <a:lnTo>
                    <a:pt x="84" y="4030"/>
                  </a:lnTo>
                  <a:cubicBezTo>
                    <a:pt x="0" y="4030"/>
                    <a:pt x="0" y="3939"/>
                    <a:pt x="0" y="39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6556174" y="2177888"/>
              <a:ext cx="120203" cy="154688"/>
            </a:xfrm>
            <a:custGeom>
              <a:avLst/>
              <a:gdLst/>
              <a:ahLst/>
              <a:cxnLst/>
              <a:rect l="l" t="t" r="r" b="b"/>
              <a:pathLst>
                <a:path w="1753" h="2256" extrusionOk="0">
                  <a:moveTo>
                    <a:pt x="222" y="1"/>
                  </a:moveTo>
                  <a:cubicBezTo>
                    <a:pt x="178" y="1"/>
                    <a:pt x="134" y="24"/>
                    <a:pt x="92" y="69"/>
                  </a:cubicBezTo>
                  <a:cubicBezTo>
                    <a:pt x="1" y="679"/>
                    <a:pt x="1" y="1555"/>
                    <a:pt x="442" y="1821"/>
                  </a:cubicBezTo>
                  <a:lnTo>
                    <a:pt x="1669" y="2256"/>
                  </a:lnTo>
                  <a:lnTo>
                    <a:pt x="1753" y="1471"/>
                  </a:lnTo>
                  <a:cubicBezTo>
                    <a:pt x="1578" y="1204"/>
                    <a:pt x="702" y="328"/>
                    <a:pt x="351" y="69"/>
                  </a:cubicBezTo>
                  <a:cubicBezTo>
                    <a:pt x="309" y="24"/>
                    <a:pt x="266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56174" y="2176379"/>
              <a:ext cx="120203" cy="162436"/>
            </a:xfrm>
            <a:custGeom>
              <a:avLst/>
              <a:gdLst/>
              <a:ahLst/>
              <a:cxnLst/>
              <a:rect l="l" t="t" r="r" b="b"/>
              <a:pathLst>
                <a:path w="1753" h="2369" extrusionOk="0">
                  <a:moveTo>
                    <a:pt x="267" y="91"/>
                  </a:moveTo>
                  <a:cubicBezTo>
                    <a:pt x="442" y="266"/>
                    <a:pt x="793" y="526"/>
                    <a:pt x="1052" y="792"/>
                  </a:cubicBezTo>
                  <a:cubicBezTo>
                    <a:pt x="1318" y="1142"/>
                    <a:pt x="1578" y="1402"/>
                    <a:pt x="1669" y="1493"/>
                  </a:cubicBezTo>
                  <a:lnTo>
                    <a:pt x="1582" y="2240"/>
                  </a:lnTo>
                  <a:lnTo>
                    <a:pt x="442" y="1752"/>
                  </a:lnTo>
                  <a:cubicBezTo>
                    <a:pt x="267" y="1668"/>
                    <a:pt x="176" y="1577"/>
                    <a:pt x="176" y="1402"/>
                  </a:cubicBezTo>
                  <a:cubicBezTo>
                    <a:pt x="92" y="1226"/>
                    <a:pt x="92" y="1051"/>
                    <a:pt x="92" y="792"/>
                  </a:cubicBezTo>
                  <a:cubicBezTo>
                    <a:pt x="92" y="617"/>
                    <a:pt x="92" y="350"/>
                    <a:pt x="176" y="91"/>
                  </a:cubicBezTo>
                  <a:close/>
                  <a:moveTo>
                    <a:pt x="267" y="0"/>
                  </a:moveTo>
                  <a:cubicBezTo>
                    <a:pt x="176" y="0"/>
                    <a:pt x="92" y="0"/>
                    <a:pt x="92" y="91"/>
                  </a:cubicBezTo>
                  <a:cubicBezTo>
                    <a:pt x="1" y="350"/>
                    <a:pt x="1" y="617"/>
                    <a:pt x="1" y="792"/>
                  </a:cubicBezTo>
                  <a:cubicBezTo>
                    <a:pt x="1" y="1051"/>
                    <a:pt x="1" y="1226"/>
                    <a:pt x="92" y="1402"/>
                  </a:cubicBezTo>
                  <a:cubicBezTo>
                    <a:pt x="176" y="1577"/>
                    <a:pt x="267" y="1752"/>
                    <a:pt x="442" y="1843"/>
                  </a:cubicBezTo>
                  <a:lnTo>
                    <a:pt x="1669" y="2369"/>
                  </a:lnTo>
                  <a:lnTo>
                    <a:pt x="1669" y="2278"/>
                  </a:lnTo>
                  <a:lnTo>
                    <a:pt x="1753" y="1493"/>
                  </a:lnTo>
                  <a:cubicBezTo>
                    <a:pt x="1669" y="1318"/>
                    <a:pt x="1402" y="1051"/>
                    <a:pt x="1143" y="792"/>
                  </a:cubicBezTo>
                  <a:cubicBezTo>
                    <a:pt x="793" y="526"/>
                    <a:pt x="527" y="175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6646548" y="1852045"/>
              <a:ext cx="552606" cy="547032"/>
            </a:xfrm>
            <a:custGeom>
              <a:avLst/>
              <a:gdLst/>
              <a:ahLst/>
              <a:cxnLst/>
              <a:rect l="l" t="t" r="r" b="b"/>
              <a:pathLst>
                <a:path w="8059" h="7978" extrusionOk="0">
                  <a:moveTo>
                    <a:pt x="5957" y="0"/>
                  </a:moveTo>
                  <a:cubicBezTo>
                    <a:pt x="5957" y="0"/>
                    <a:pt x="5690" y="3770"/>
                    <a:pt x="5165" y="4821"/>
                  </a:cubicBezTo>
                  <a:lnTo>
                    <a:pt x="5081" y="4905"/>
                  </a:lnTo>
                  <a:cubicBezTo>
                    <a:pt x="5081" y="4996"/>
                    <a:pt x="5081" y="4996"/>
                    <a:pt x="4990" y="5080"/>
                  </a:cubicBezTo>
                  <a:lnTo>
                    <a:pt x="4990" y="5172"/>
                  </a:lnTo>
                  <a:lnTo>
                    <a:pt x="4906" y="5172"/>
                  </a:lnTo>
                  <a:lnTo>
                    <a:pt x="4906" y="5256"/>
                  </a:lnTo>
                  <a:cubicBezTo>
                    <a:pt x="4814" y="5256"/>
                    <a:pt x="4814" y="5347"/>
                    <a:pt x="4814" y="5347"/>
                  </a:cubicBezTo>
                  <a:lnTo>
                    <a:pt x="4730" y="5431"/>
                  </a:lnTo>
                  <a:cubicBezTo>
                    <a:pt x="4730" y="5522"/>
                    <a:pt x="4639" y="5522"/>
                    <a:pt x="4639" y="5522"/>
                  </a:cubicBezTo>
                  <a:lnTo>
                    <a:pt x="4555" y="5606"/>
                  </a:lnTo>
                  <a:cubicBezTo>
                    <a:pt x="4464" y="5697"/>
                    <a:pt x="4464" y="5697"/>
                    <a:pt x="4464" y="5781"/>
                  </a:cubicBezTo>
                  <a:cubicBezTo>
                    <a:pt x="3885" y="6259"/>
                    <a:pt x="3145" y="6405"/>
                    <a:pt x="2458" y="6405"/>
                  </a:cubicBezTo>
                  <a:cubicBezTo>
                    <a:pt x="1382" y="6405"/>
                    <a:pt x="435" y="6048"/>
                    <a:pt x="435" y="6048"/>
                  </a:cubicBezTo>
                  <a:lnTo>
                    <a:pt x="0" y="7099"/>
                  </a:lnTo>
                  <a:cubicBezTo>
                    <a:pt x="0" y="7099"/>
                    <a:pt x="610" y="7449"/>
                    <a:pt x="1577" y="7708"/>
                  </a:cubicBezTo>
                  <a:cubicBezTo>
                    <a:pt x="2114" y="7857"/>
                    <a:pt x="2763" y="7978"/>
                    <a:pt x="3475" y="7978"/>
                  </a:cubicBezTo>
                  <a:cubicBezTo>
                    <a:pt x="4037" y="7978"/>
                    <a:pt x="4638" y="7903"/>
                    <a:pt x="5256" y="7708"/>
                  </a:cubicBezTo>
                  <a:cubicBezTo>
                    <a:pt x="5340" y="7624"/>
                    <a:pt x="5431" y="7624"/>
                    <a:pt x="5431" y="7624"/>
                  </a:cubicBezTo>
                  <a:lnTo>
                    <a:pt x="5515" y="7533"/>
                  </a:lnTo>
                  <a:cubicBezTo>
                    <a:pt x="5606" y="7533"/>
                    <a:pt x="5606" y="7533"/>
                    <a:pt x="5690" y="7449"/>
                  </a:cubicBezTo>
                  <a:cubicBezTo>
                    <a:pt x="5782" y="7449"/>
                    <a:pt x="5866" y="7358"/>
                    <a:pt x="5957" y="7358"/>
                  </a:cubicBezTo>
                  <a:lnTo>
                    <a:pt x="5957" y="7274"/>
                  </a:lnTo>
                  <a:cubicBezTo>
                    <a:pt x="6041" y="7274"/>
                    <a:pt x="6041" y="7274"/>
                    <a:pt x="6132" y="7183"/>
                  </a:cubicBezTo>
                  <a:cubicBezTo>
                    <a:pt x="6216" y="7099"/>
                    <a:pt x="6216" y="7099"/>
                    <a:pt x="6307" y="7099"/>
                  </a:cubicBezTo>
                  <a:lnTo>
                    <a:pt x="6307" y="7008"/>
                  </a:lnTo>
                  <a:cubicBezTo>
                    <a:pt x="6391" y="7008"/>
                    <a:pt x="6391" y="6923"/>
                    <a:pt x="6482" y="6923"/>
                  </a:cubicBezTo>
                  <a:cubicBezTo>
                    <a:pt x="6482" y="6832"/>
                    <a:pt x="6482" y="6832"/>
                    <a:pt x="6566" y="6832"/>
                  </a:cubicBezTo>
                  <a:cubicBezTo>
                    <a:pt x="6566" y="6832"/>
                    <a:pt x="6566" y="6748"/>
                    <a:pt x="6657" y="6748"/>
                  </a:cubicBezTo>
                  <a:lnTo>
                    <a:pt x="6657" y="6657"/>
                  </a:lnTo>
                  <a:cubicBezTo>
                    <a:pt x="6742" y="6657"/>
                    <a:pt x="6742" y="6573"/>
                    <a:pt x="6742" y="6573"/>
                  </a:cubicBezTo>
                  <a:lnTo>
                    <a:pt x="6917" y="6398"/>
                  </a:lnTo>
                  <a:cubicBezTo>
                    <a:pt x="6917" y="6307"/>
                    <a:pt x="7008" y="6307"/>
                    <a:pt x="7008" y="6223"/>
                  </a:cubicBezTo>
                  <a:cubicBezTo>
                    <a:pt x="7968" y="4646"/>
                    <a:pt x="8059" y="3069"/>
                    <a:pt x="8059" y="3069"/>
                  </a:cubicBezTo>
                  <a:cubicBezTo>
                    <a:pt x="8059" y="3069"/>
                    <a:pt x="8059" y="2278"/>
                    <a:pt x="7183" y="1051"/>
                  </a:cubicBezTo>
                  <a:cubicBezTo>
                    <a:pt x="6657" y="175"/>
                    <a:pt x="5957" y="0"/>
                    <a:pt x="5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6640309" y="1846285"/>
              <a:ext cx="558846" cy="552585"/>
            </a:xfrm>
            <a:custGeom>
              <a:avLst/>
              <a:gdLst/>
              <a:ahLst/>
              <a:cxnLst/>
              <a:rect l="l" t="t" r="r" b="b"/>
              <a:pathLst>
                <a:path w="8150" h="8059" extrusionOk="0">
                  <a:moveTo>
                    <a:pt x="6048" y="84"/>
                  </a:moveTo>
                  <a:cubicBezTo>
                    <a:pt x="6048" y="84"/>
                    <a:pt x="6046" y="127"/>
                    <a:pt x="6042" y="205"/>
                  </a:cubicBezTo>
                  <a:lnTo>
                    <a:pt x="6042" y="205"/>
                  </a:lnTo>
                  <a:cubicBezTo>
                    <a:pt x="6044" y="195"/>
                    <a:pt x="6046" y="185"/>
                    <a:pt x="6048" y="175"/>
                  </a:cubicBezTo>
                  <a:lnTo>
                    <a:pt x="6048" y="84"/>
                  </a:lnTo>
                  <a:close/>
                  <a:moveTo>
                    <a:pt x="6042" y="205"/>
                  </a:moveTo>
                  <a:cubicBezTo>
                    <a:pt x="5953" y="649"/>
                    <a:pt x="5870" y="1507"/>
                    <a:pt x="5781" y="2453"/>
                  </a:cubicBezTo>
                  <a:cubicBezTo>
                    <a:pt x="5606" y="3413"/>
                    <a:pt x="5431" y="4464"/>
                    <a:pt x="5256" y="4905"/>
                  </a:cubicBezTo>
                  <a:cubicBezTo>
                    <a:pt x="5431" y="4639"/>
                    <a:pt x="5522" y="4204"/>
                    <a:pt x="5606" y="3679"/>
                  </a:cubicBezTo>
                  <a:cubicBezTo>
                    <a:pt x="5907" y="2399"/>
                    <a:pt x="6016" y="672"/>
                    <a:pt x="6042" y="205"/>
                  </a:cubicBezTo>
                  <a:close/>
                  <a:moveTo>
                    <a:pt x="5256" y="4905"/>
                  </a:moveTo>
                  <a:cubicBezTo>
                    <a:pt x="5172" y="4905"/>
                    <a:pt x="5172" y="4989"/>
                    <a:pt x="5172" y="4989"/>
                  </a:cubicBezTo>
                  <a:cubicBezTo>
                    <a:pt x="5172" y="5080"/>
                    <a:pt x="5081" y="5080"/>
                    <a:pt x="5081" y="5164"/>
                  </a:cubicBezTo>
                  <a:cubicBezTo>
                    <a:pt x="5081" y="5164"/>
                    <a:pt x="4997" y="5164"/>
                    <a:pt x="4997" y="5256"/>
                  </a:cubicBezTo>
                  <a:cubicBezTo>
                    <a:pt x="4997" y="5256"/>
                    <a:pt x="4997" y="5340"/>
                    <a:pt x="4905" y="5340"/>
                  </a:cubicBezTo>
                  <a:lnTo>
                    <a:pt x="4905" y="5431"/>
                  </a:lnTo>
                  <a:lnTo>
                    <a:pt x="4997" y="5431"/>
                  </a:lnTo>
                  <a:cubicBezTo>
                    <a:pt x="4997" y="5340"/>
                    <a:pt x="4997" y="5340"/>
                    <a:pt x="5081" y="5340"/>
                  </a:cubicBezTo>
                  <a:lnTo>
                    <a:pt x="5081" y="5256"/>
                  </a:lnTo>
                  <a:cubicBezTo>
                    <a:pt x="5081" y="5256"/>
                    <a:pt x="5081" y="5164"/>
                    <a:pt x="5172" y="5164"/>
                  </a:cubicBezTo>
                  <a:lnTo>
                    <a:pt x="5172" y="5080"/>
                  </a:lnTo>
                  <a:cubicBezTo>
                    <a:pt x="5256" y="4989"/>
                    <a:pt x="5256" y="4989"/>
                    <a:pt x="5256" y="4905"/>
                  </a:cubicBezTo>
                  <a:close/>
                  <a:moveTo>
                    <a:pt x="4821" y="5431"/>
                  </a:moveTo>
                  <a:lnTo>
                    <a:pt x="4821" y="5515"/>
                  </a:lnTo>
                  <a:lnTo>
                    <a:pt x="4905" y="5515"/>
                  </a:lnTo>
                  <a:lnTo>
                    <a:pt x="4905" y="5431"/>
                  </a:lnTo>
                  <a:close/>
                  <a:moveTo>
                    <a:pt x="4821" y="5515"/>
                  </a:moveTo>
                  <a:cubicBezTo>
                    <a:pt x="4730" y="5515"/>
                    <a:pt x="4730" y="5606"/>
                    <a:pt x="4730" y="5606"/>
                  </a:cubicBezTo>
                  <a:cubicBezTo>
                    <a:pt x="4821" y="5606"/>
                    <a:pt x="4821" y="5606"/>
                    <a:pt x="4821" y="5515"/>
                  </a:cubicBezTo>
                  <a:close/>
                  <a:moveTo>
                    <a:pt x="6048" y="0"/>
                  </a:moveTo>
                  <a:lnTo>
                    <a:pt x="6048" y="84"/>
                  </a:lnTo>
                  <a:cubicBezTo>
                    <a:pt x="6223" y="84"/>
                    <a:pt x="6748" y="350"/>
                    <a:pt x="7274" y="1135"/>
                  </a:cubicBezTo>
                  <a:cubicBezTo>
                    <a:pt x="8059" y="2186"/>
                    <a:pt x="8059" y="2978"/>
                    <a:pt x="8059" y="3153"/>
                  </a:cubicBezTo>
                  <a:lnTo>
                    <a:pt x="8059" y="3237"/>
                  </a:lnTo>
                  <a:cubicBezTo>
                    <a:pt x="8059" y="3588"/>
                    <a:pt x="7884" y="4905"/>
                    <a:pt x="7099" y="6307"/>
                  </a:cubicBezTo>
                  <a:cubicBezTo>
                    <a:pt x="8059" y="4730"/>
                    <a:pt x="8150" y="3153"/>
                    <a:pt x="8150" y="3153"/>
                  </a:cubicBezTo>
                  <a:cubicBezTo>
                    <a:pt x="8150" y="2978"/>
                    <a:pt x="8059" y="2186"/>
                    <a:pt x="7358" y="1051"/>
                  </a:cubicBezTo>
                  <a:cubicBezTo>
                    <a:pt x="6748" y="259"/>
                    <a:pt x="6048" y="0"/>
                    <a:pt x="6048" y="0"/>
                  </a:cubicBezTo>
                  <a:close/>
                  <a:moveTo>
                    <a:pt x="526" y="6132"/>
                  </a:moveTo>
                  <a:lnTo>
                    <a:pt x="526" y="6216"/>
                  </a:lnTo>
                  <a:cubicBezTo>
                    <a:pt x="526" y="6216"/>
                    <a:pt x="1402" y="6482"/>
                    <a:pt x="2453" y="6482"/>
                  </a:cubicBezTo>
                  <a:cubicBezTo>
                    <a:pt x="1927" y="6482"/>
                    <a:pt x="1493" y="6391"/>
                    <a:pt x="1142" y="6307"/>
                  </a:cubicBezTo>
                  <a:cubicBezTo>
                    <a:pt x="967" y="6216"/>
                    <a:pt x="792" y="6216"/>
                    <a:pt x="701" y="6216"/>
                  </a:cubicBezTo>
                  <a:cubicBezTo>
                    <a:pt x="617" y="6132"/>
                    <a:pt x="526" y="6132"/>
                    <a:pt x="526" y="6132"/>
                  </a:cubicBezTo>
                  <a:close/>
                  <a:moveTo>
                    <a:pt x="4730" y="5606"/>
                  </a:moveTo>
                  <a:lnTo>
                    <a:pt x="4646" y="5690"/>
                  </a:lnTo>
                  <a:cubicBezTo>
                    <a:pt x="4555" y="5690"/>
                    <a:pt x="4555" y="5781"/>
                    <a:pt x="4471" y="5781"/>
                  </a:cubicBezTo>
                  <a:cubicBezTo>
                    <a:pt x="3945" y="6307"/>
                    <a:pt x="3154" y="6482"/>
                    <a:pt x="2453" y="6482"/>
                  </a:cubicBezTo>
                  <a:cubicBezTo>
                    <a:pt x="3154" y="6482"/>
                    <a:pt x="3945" y="6391"/>
                    <a:pt x="4555" y="5865"/>
                  </a:cubicBezTo>
                  <a:cubicBezTo>
                    <a:pt x="4555" y="5781"/>
                    <a:pt x="4646" y="5781"/>
                    <a:pt x="4646" y="5781"/>
                  </a:cubicBezTo>
                  <a:cubicBezTo>
                    <a:pt x="4646" y="5690"/>
                    <a:pt x="4730" y="5690"/>
                    <a:pt x="4730" y="5690"/>
                  </a:cubicBezTo>
                  <a:lnTo>
                    <a:pt x="4730" y="5606"/>
                  </a:lnTo>
                  <a:close/>
                  <a:moveTo>
                    <a:pt x="7099" y="6307"/>
                  </a:moveTo>
                  <a:cubicBezTo>
                    <a:pt x="7008" y="6307"/>
                    <a:pt x="7008" y="6391"/>
                    <a:pt x="7008" y="6391"/>
                  </a:cubicBezTo>
                  <a:cubicBezTo>
                    <a:pt x="7008" y="6482"/>
                    <a:pt x="6924" y="6482"/>
                    <a:pt x="6924" y="6482"/>
                  </a:cubicBezTo>
                  <a:cubicBezTo>
                    <a:pt x="6924" y="6566"/>
                    <a:pt x="6833" y="6566"/>
                    <a:pt x="6833" y="6657"/>
                  </a:cubicBezTo>
                  <a:cubicBezTo>
                    <a:pt x="6924" y="6657"/>
                    <a:pt x="6924" y="6566"/>
                    <a:pt x="7008" y="6482"/>
                  </a:cubicBezTo>
                  <a:cubicBezTo>
                    <a:pt x="7099" y="6391"/>
                    <a:pt x="7099" y="6391"/>
                    <a:pt x="7099" y="6307"/>
                  </a:cubicBezTo>
                  <a:close/>
                  <a:moveTo>
                    <a:pt x="526" y="6132"/>
                  </a:moveTo>
                  <a:lnTo>
                    <a:pt x="0" y="7183"/>
                  </a:lnTo>
                  <a:lnTo>
                    <a:pt x="91" y="7183"/>
                  </a:lnTo>
                  <a:lnTo>
                    <a:pt x="526" y="6132"/>
                  </a:lnTo>
                  <a:close/>
                  <a:moveTo>
                    <a:pt x="91" y="7183"/>
                  </a:moveTo>
                  <a:cubicBezTo>
                    <a:pt x="91" y="7183"/>
                    <a:pt x="701" y="7533"/>
                    <a:pt x="1668" y="7792"/>
                  </a:cubicBezTo>
                  <a:cubicBezTo>
                    <a:pt x="2194" y="7967"/>
                    <a:pt x="2803" y="8059"/>
                    <a:pt x="3504" y="8059"/>
                  </a:cubicBezTo>
                  <a:cubicBezTo>
                    <a:pt x="2803" y="8059"/>
                    <a:pt x="2194" y="7883"/>
                    <a:pt x="1752" y="7792"/>
                  </a:cubicBezTo>
                  <a:cubicBezTo>
                    <a:pt x="1227" y="7617"/>
                    <a:pt x="792" y="7442"/>
                    <a:pt x="526" y="7358"/>
                  </a:cubicBezTo>
                  <a:cubicBezTo>
                    <a:pt x="351" y="7267"/>
                    <a:pt x="267" y="7267"/>
                    <a:pt x="175" y="7183"/>
                  </a:cubicBezTo>
                  <a:close/>
                  <a:moveTo>
                    <a:pt x="6833" y="6657"/>
                  </a:moveTo>
                  <a:cubicBezTo>
                    <a:pt x="6833" y="6657"/>
                    <a:pt x="6748" y="6657"/>
                    <a:pt x="6748" y="6741"/>
                  </a:cubicBezTo>
                  <a:lnTo>
                    <a:pt x="6657" y="6832"/>
                  </a:lnTo>
                  <a:lnTo>
                    <a:pt x="6573" y="6916"/>
                  </a:lnTo>
                  <a:lnTo>
                    <a:pt x="6398" y="7092"/>
                  </a:lnTo>
                  <a:lnTo>
                    <a:pt x="6223" y="7267"/>
                  </a:lnTo>
                  <a:lnTo>
                    <a:pt x="6132" y="7267"/>
                  </a:lnTo>
                  <a:lnTo>
                    <a:pt x="6048" y="7358"/>
                  </a:lnTo>
                  <a:lnTo>
                    <a:pt x="5957" y="7442"/>
                  </a:lnTo>
                  <a:cubicBezTo>
                    <a:pt x="5957" y="7442"/>
                    <a:pt x="5873" y="7442"/>
                    <a:pt x="5781" y="7533"/>
                  </a:cubicBezTo>
                  <a:cubicBezTo>
                    <a:pt x="5697" y="7533"/>
                    <a:pt x="5697" y="7617"/>
                    <a:pt x="5606" y="7617"/>
                  </a:cubicBezTo>
                  <a:lnTo>
                    <a:pt x="5522" y="7617"/>
                  </a:lnTo>
                  <a:cubicBezTo>
                    <a:pt x="5431" y="7708"/>
                    <a:pt x="5431" y="7708"/>
                    <a:pt x="5347" y="7708"/>
                  </a:cubicBezTo>
                  <a:cubicBezTo>
                    <a:pt x="4730" y="7967"/>
                    <a:pt x="4121" y="8059"/>
                    <a:pt x="3504" y="8059"/>
                  </a:cubicBezTo>
                  <a:cubicBezTo>
                    <a:pt x="4121" y="8059"/>
                    <a:pt x="4730" y="7967"/>
                    <a:pt x="5347" y="7792"/>
                  </a:cubicBezTo>
                  <a:cubicBezTo>
                    <a:pt x="5431" y="7792"/>
                    <a:pt x="5522" y="7708"/>
                    <a:pt x="5606" y="7708"/>
                  </a:cubicBezTo>
                  <a:cubicBezTo>
                    <a:pt x="5697" y="7617"/>
                    <a:pt x="5697" y="7617"/>
                    <a:pt x="5781" y="7617"/>
                  </a:cubicBezTo>
                  <a:cubicBezTo>
                    <a:pt x="5781" y="7617"/>
                    <a:pt x="5781" y="7533"/>
                    <a:pt x="5873" y="7533"/>
                  </a:cubicBezTo>
                  <a:cubicBezTo>
                    <a:pt x="5873" y="7533"/>
                    <a:pt x="5957" y="7533"/>
                    <a:pt x="6048" y="7442"/>
                  </a:cubicBezTo>
                  <a:cubicBezTo>
                    <a:pt x="6132" y="7358"/>
                    <a:pt x="6132" y="7358"/>
                    <a:pt x="6223" y="7358"/>
                  </a:cubicBezTo>
                  <a:cubicBezTo>
                    <a:pt x="6223" y="7267"/>
                    <a:pt x="6223" y="7267"/>
                    <a:pt x="6307" y="7267"/>
                  </a:cubicBezTo>
                  <a:lnTo>
                    <a:pt x="6398" y="7183"/>
                  </a:lnTo>
                  <a:lnTo>
                    <a:pt x="6482" y="7092"/>
                  </a:lnTo>
                  <a:lnTo>
                    <a:pt x="6573" y="7007"/>
                  </a:lnTo>
                  <a:lnTo>
                    <a:pt x="6657" y="6916"/>
                  </a:lnTo>
                  <a:lnTo>
                    <a:pt x="6748" y="6832"/>
                  </a:lnTo>
                  <a:lnTo>
                    <a:pt x="6833" y="6741"/>
                  </a:lnTo>
                  <a:lnTo>
                    <a:pt x="6833" y="66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8"/>
            <p:cNvSpPr/>
            <p:nvPr/>
          </p:nvSpPr>
          <p:spPr>
            <a:xfrm>
              <a:off x="5613481" y="3047488"/>
              <a:ext cx="161962" cy="949043"/>
            </a:xfrm>
            <a:custGeom>
              <a:avLst/>
              <a:gdLst/>
              <a:ahLst/>
              <a:cxnLst/>
              <a:rect l="l" t="t" r="r" b="b"/>
              <a:pathLst>
                <a:path w="2362" h="13841" extrusionOk="0">
                  <a:moveTo>
                    <a:pt x="0" y="1"/>
                  </a:moveTo>
                  <a:cubicBezTo>
                    <a:pt x="0" y="1"/>
                    <a:pt x="175" y="13841"/>
                    <a:pt x="176" y="13841"/>
                  </a:cubicBezTo>
                  <a:cubicBezTo>
                    <a:pt x="176" y="13841"/>
                    <a:pt x="176" y="13840"/>
                    <a:pt x="176" y="13840"/>
                  </a:cubicBezTo>
                  <a:lnTo>
                    <a:pt x="1052" y="13840"/>
                  </a:lnTo>
                  <a:cubicBezTo>
                    <a:pt x="1052" y="13840"/>
                    <a:pt x="2103" y="8760"/>
                    <a:pt x="2187" y="6742"/>
                  </a:cubicBezTo>
                  <a:cubicBezTo>
                    <a:pt x="2362" y="4906"/>
                    <a:pt x="1927" y="1"/>
                    <a:pt x="1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8"/>
            <p:cNvSpPr/>
            <p:nvPr/>
          </p:nvSpPr>
          <p:spPr>
            <a:xfrm>
              <a:off x="5607241" y="3041248"/>
              <a:ext cx="162442" cy="961042"/>
            </a:xfrm>
            <a:custGeom>
              <a:avLst/>
              <a:gdLst/>
              <a:ahLst/>
              <a:cxnLst/>
              <a:rect l="l" t="t" r="r" b="b"/>
              <a:pathLst>
                <a:path w="2369" h="14016" extrusionOk="0">
                  <a:moveTo>
                    <a:pt x="0" y="0"/>
                  </a:moveTo>
                  <a:lnTo>
                    <a:pt x="0" y="92"/>
                  </a:lnTo>
                  <a:lnTo>
                    <a:pt x="0" y="701"/>
                  </a:lnTo>
                  <a:cubicBezTo>
                    <a:pt x="91" y="3329"/>
                    <a:pt x="267" y="13931"/>
                    <a:pt x="267" y="13931"/>
                  </a:cubicBezTo>
                  <a:lnTo>
                    <a:pt x="91" y="92"/>
                  </a:lnTo>
                  <a:lnTo>
                    <a:pt x="2018" y="92"/>
                  </a:lnTo>
                  <a:cubicBezTo>
                    <a:pt x="2018" y="92"/>
                    <a:pt x="2018" y="267"/>
                    <a:pt x="2103" y="617"/>
                  </a:cubicBezTo>
                  <a:cubicBezTo>
                    <a:pt x="2103" y="1752"/>
                    <a:pt x="2278" y="4121"/>
                    <a:pt x="2278" y="5782"/>
                  </a:cubicBezTo>
                  <a:lnTo>
                    <a:pt x="2278" y="6833"/>
                  </a:lnTo>
                  <a:cubicBezTo>
                    <a:pt x="2369" y="6573"/>
                    <a:pt x="2369" y="6223"/>
                    <a:pt x="2369" y="5782"/>
                  </a:cubicBezTo>
                  <a:cubicBezTo>
                    <a:pt x="2369" y="3595"/>
                    <a:pt x="2103" y="92"/>
                    <a:pt x="2103" y="92"/>
                  </a:cubicBezTo>
                  <a:lnTo>
                    <a:pt x="2103" y="0"/>
                  </a:lnTo>
                  <a:close/>
                  <a:moveTo>
                    <a:pt x="2278" y="6833"/>
                  </a:moveTo>
                  <a:lnTo>
                    <a:pt x="2278" y="6833"/>
                  </a:lnTo>
                  <a:cubicBezTo>
                    <a:pt x="2194" y="7800"/>
                    <a:pt x="1927" y="9636"/>
                    <a:pt x="1668" y="11128"/>
                  </a:cubicBezTo>
                  <a:cubicBezTo>
                    <a:pt x="1493" y="11913"/>
                    <a:pt x="1318" y="12614"/>
                    <a:pt x="1227" y="13139"/>
                  </a:cubicBezTo>
                  <a:cubicBezTo>
                    <a:pt x="1227" y="13406"/>
                    <a:pt x="1143" y="13581"/>
                    <a:pt x="1143" y="13756"/>
                  </a:cubicBezTo>
                  <a:cubicBezTo>
                    <a:pt x="1143" y="13840"/>
                    <a:pt x="1051" y="13931"/>
                    <a:pt x="1051" y="13931"/>
                  </a:cubicBezTo>
                  <a:lnTo>
                    <a:pt x="267" y="13931"/>
                  </a:lnTo>
                  <a:lnTo>
                    <a:pt x="267" y="14015"/>
                  </a:lnTo>
                  <a:lnTo>
                    <a:pt x="1143" y="14015"/>
                  </a:lnTo>
                  <a:lnTo>
                    <a:pt x="1143" y="13931"/>
                  </a:lnTo>
                  <a:cubicBezTo>
                    <a:pt x="1143" y="13931"/>
                    <a:pt x="2194" y="8851"/>
                    <a:pt x="2278" y="68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5613481" y="3942185"/>
              <a:ext cx="168271" cy="117182"/>
            </a:xfrm>
            <a:custGeom>
              <a:avLst/>
              <a:gdLst/>
              <a:ahLst/>
              <a:cxnLst/>
              <a:rect l="l" t="t" r="r" b="b"/>
              <a:pathLst>
                <a:path w="2454" h="1709" extrusionOk="0">
                  <a:moveTo>
                    <a:pt x="1311" y="0"/>
                  </a:moveTo>
                  <a:cubicBezTo>
                    <a:pt x="1052" y="0"/>
                    <a:pt x="260" y="91"/>
                    <a:pt x="85" y="176"/>
                  </a:cubicBezTo>
                  <a:cubicBezTo>
                    <a:pt x="0" y="267"/>
                    <a:pt x="0" y="1577"/>
                    <a:pt x="85" y="1577"/>
                  </a:cubicBezTo>
                  <a:cubicBezTo>
                    <a:pt x="393" y="1665"/>
                    <a:pt x="722" y="1708"/>
                    <a:pt x="1051" y="1708"/>
                  </a:cubicBezTo>
                  <a:cubicBezTo>
                    <a:pt x="1379" y="1708"/>
                    <a:pt x="1707" y="1665"/>
                    <a:pt x="2012" y="1577"/>
                  </a:cubicBezTo>
                  <a:cubicBezTo>
                    <a:pt x="2187" y="1577"/>
                    <a:pt x="2453" y="1402"/>
                    <a:pt x="2362" y="1227"/>
                  </a:cubicBezTo>
                  <a:cubicBezTo>
                    <a:pt x="2278" y="1143"/>
                    <a:pt x="2187" y="1052"/>
                    <a:pt x="2012" y="967"/>
                  </a:cubicBezTo>
                  <a:cubicBezTo>
                    <a:pt x="1927" y="967"/>
                    <a:pt x="1752" y="967"/>
                    <a:pt x="1661" y="876"/>
                  </a:cubicBezTo>
                  <a:cubicBezTo>
                    <a:pt x="1311" y="701"/>
                    <a:pt x="1311" y="351"/>
                    <a:pt x="1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5613481" y="3936425"/>
              <a:ext cx="168271" cy="125958"/>
            </a:xfrm>
            <a:custGeom>
              <a:avLst/>
              <a:gdLst/>
              <a:ahLst/>
              <a:cxnLst/>
              <a:rect l="l" t="t" r="r" b="b"/>
              <a:pathLst>
                <a:path w="2454" h="1837" extrusionOk="0">
                  <a:moveTo>
                    <a:pt x="1311" y="0"/>
                  </a:moveTo>
                  <a:cubicBezTo>
                    <a:pt x="1136" y="84"/>
                    <a:pt x="876" y="84"/>
                    <a:pt x="610" y="84"/>
                  </a:cubicBezTo>
                  <a:cubicBezTo>
                    <a:pt x="526" y="84"/>
                    <a:pt x="435" y="175"/>
                    <a:pt x="260" y="175"/>
                  </a:cubicBezTo>
                  <a:cubicBezTo>
                    <a:pt x="176" y="175"/>
                    <a:pt x="85" y="260"/>
                    <a:pt x="85" y="260"/>
                  </a:cubicBezTo>
                  <a:lnTo>
                    <a:pt x="85" y="351"/>
                  </a:lnTo>
                  <a:cubicBezTo>
                    <a:pt x="176" y="260"/>
                    <a:pt x="176" y="260"/>
                    <a:pt x="351" y="260"/>
                  </a:cubicBezTo>
                  <a:cubicBezTo>
                    <a:pt x="435" y="175"/>
                    <a:pt x="701" y="175"/>
                    <a:pt x="876" y="175"/>
                  </a:cubicBezTo>
                  <a:cubicBezTo>
                    <a:pt x="1005" y="108"/>
                    <a:pt x="1134" y="91"/>
                    <a:pt x="1227" y="86"/>
                  </a:cubicBezTo>
                  <a:lnTo>
                    <a:pt x="1227" y="86"/>
                  </a:lnTo>
                  <a:cubicBezTo>
                    <a:pt x="1227" y="261"/>
                    <a:pt x="1227" y="435"/>
                    <a:pt x="1311" y="610"/>
                  </a:cubicBezTo>
                  <a:cubicBezTo>
                    <a:pt x="1402" y="785"/>
                    <a:pt x="1486" y="960"/>
                    <a:pt x="1661" y="1051"/>
                  </a:cubicBezTo>
                  <a:cubicBezTo>
                    <a:pt x="1752" y="1051"/>
                    <a:pt x="1836" y="1051"/>
                    <a:pt x="2012" y="1136"/>
                  </a:cubicBezTo>
                  <a:cubicBezTo>
                    <a:pt x="2103" y="1136"/>
                    <a:pt x="2278" y="1227"/>
                    <a:pt x="2362" y="1311"/>
                  </a:cubicBezTo>
                  <a:cubicBezTo>
                    <a:pt x="2362" y="1402"/>
                    <a:pt x="2362" y="1486"/>
                    <a:pt x="2278" y="1577"/>
                  </a:cubicBezTo>
                  <a:cubicBezTo>
                    <a:pt x="2362" y="1486"/>
                    <a:pt x="2453" y="1402"/>
                    <a:pt x="2453" y="1311"/>
                  </a:cubicBezTo>
                  <a:lnTo>
                    <a:pt x="2453" y="1227"/>
                  </a:lnTo>
                  <a:cubicBezTo>
                    <a:pt x="2278" y="1136"/>
                    <a:pt x="2187" y="1051"/>
                    <a:pt x="2012" y="1051"/>
                  </a:cubicBezTo>
                  <a:cubicBezTo>
                    <a:pt x="1927" y="1051"/>
                    <a:pt x="1752" y="1051"/>
                    <a:pt x="1661" y="960"/>
                  </a:cubicBezTo>
                  <a:cubicBezTo>
                    <a:pt x="1486" y="876"/>
                    <a:pt x="1402" y="785"/>
                    <a:pt x="1402" y="610"/>
                  </a:cubicBezTo>
                  <a:cubicBezTo>
                    <a:pt x="1311" y="435"/>
                    <a:pt x="1311" y="260"/>
                    <a:pt x="1311" y="84"/>
                  </a:cubicBezTo>
                  <a:lnTo>
                    <a:pt x="1311" y="0"/>
                  </a:lnTo>
                  <a:close/>
                  <a:moveTo>
                    <a:pt x="85" y="351"/>
                  </a:moveTo>
                  <a:cubicBezTo>
                    <a:pt x="0" y="351"/>
                    <a:pt x="0" y="435"/>
                    <a:pt x="0" y="610"/>
                  </a:cubicBezTo>
                  <a:lnTo>
                    <a:pt x="0" y="960"/>
                  </a:lnTo>
                  <a:lnTo>
                    <a:pt x="0" y="1402"/>
                  </a:lnTo>
                  <a:lnTo>
                    <a:pt x="0" y="1577"/>
                  </a:lnTo>
                  <a:cubicBezTo>
                    <a:pt x="0" y="1577"/>
                    <a:pt x="85" y="1577"/>
                    <a:pt x="85" y="1661"/>
                  </a:cubicBezTo>
                  <a:cubicBezTo>
                    <a:pt x="435" y="1752"/>
                    <a:pt x="785" y="1836"/>
                    <a:pt x="1136" y="1836"/>
                  </a:cubicBezTo>
                  <a:cubicBezTo>
                    <a:pt x="1402" y="1836"/>
                    <a:pt x="1752" y="1752"/>
                    <a:pt x="2012" y="1752"/>
                  </a:cubicBezTo>
                  <a:cubicBezTo>
                    <a:pt x="2103" y="1661"/>
                    <a:pt x="2187" y="1661"/>
                    <a:pt x="2278" y="1577"/>
                  </a:cubicBezTo>
                  <a:cubicBezTo>
                    <a:pt x="2187" y="1577"/>
                    <a:pt x="2103" y="1661"/>
                    <a:pt x="2012" y="1661"/>
                  </a:cubicBezTo>
                  <a:cubicBezTo>
                    <a:pt x="1661" y="1752"/>
                    <a:pt x="1402" y="1752"/>
                    <a:pt x="1136" y="1752"/>
                  </a:cubicBezTo>
                  <a:cubicBezTo>
                    <a:pt x="785" y="1752"/>
                    <a:pt x="435" y="1752"/>
                    <a:pt x="85" y="1577"/>
                  </a:cubicBezTo>
                  <a:lnTo>
                    <a:pt x="85" y="960"/>
                  </a:lnTo>
                  <a:lnTo>
                    <a:pt x="85" y="526"/>
                  </a:lnTo>
                  <a:lnTo>
                    <a:pt x="85" y="3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5727375" y="3047488"/>
              <a:ext cx="216270" cy="954802"/>
            </a:xfrm>
            <a:custGeom>
              <a:avLst/>
              <a:gdLst/>
              <a:ahLst/>
              <a:cxnLst/>
              <a:rect l="l" t="t" r="r" b="b"/>
              <a:pathLst>
                <a:path w="3154" h="13925" extrusionOk="0">
                  <a:moveTo>
                    <a:pt x="0" y="1"/>
                  </a:moveTo>
                  <a:lnTo>
                    <a:pt x="1142" y="13924"/>
                  </a:lnTo>
                  <a:cubicBezTo>
                    <a:pt x="1142" y="13840"/>
                    <a:pt x="2018" y="13840"/>
                    <a:pt x="2018" y="13840"/>
                  </a:cubicBezTo>
                  <a:cubicBezTo>
                    <a:pt x="2018" y="13840"/>
                    <a:pt x="2803" y="9545"/>
                    <a:pt x="2894" y="7618"/>
                  </a:cubicBezTo>
                  <a:cubicBezTo>
                    <a:pt x="3154" y="4380"/>
                    <a:pt x="2719" y="1"/>
                    <a:pt x="27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727375" y="3041248"/>
              <a:ext cx="210510" cy="979281"/>
            </a:xfrm>
            <a:custGeom>
              <a:avLst/>
              <a:gdLst/>
              <a:ahLst/>
              <a:cxnLst/>
              <a:rect l="l" t="t" r="r" b="b"/>
              <a:pathLst>
                <a:path w="3070" h="14282" extrusionOk="0">
                  <a:moveTo>
                    <a:pt x="0" y="0"/>
                  </a:moveTo>
                  <a:lnTo>
                    <a:pt x="0" y="92"/>
                  </a:lnTo>
                  <a:cubicBezTo>
                    <a:pt x="0" y="92"/>
                    <a:pt x="0" y="267"/>
                    <a:pt x="91" y="701"/>
                  </a:cubicBezTo>
                  <a:cubicBezTo>
                    <a:pt x="175" y="2019"/>
                    <a:pt x="442" y="5347"/>
                    <a:pt x="617" y="8325"/>
                  </a:cubicBezTo>
                  <a:cubicBezTo>
                    <a:pt x="792" y="9811"/>
                    <a:pt x="876" y="11212"/>
                    <a:pt x="967" y="12263"/>
                  </a:cubicBezTo>
                  <a:cubicBezTo>
                    <a:pt x="967" y="12789"/>
                    <a:pt x="1051" y="13230"/>
                    <a:pt x="1051" y="13490"/>
                  </a:cubicBezTo>
                  <a:lnTo>
                    <a:pt x="1051" y="13840"/>
                  </a:lnTo>
                  <a:lnTo>
                    <a:pt x="1051" y="13931"/>
                  </a:lnTo>
                  <a:lnTo>
                    <a:pt x="1051" y="14015"/>
                  </a:lnTo>
                  <a:lnTo>
                    <a:pt x="1142" y="14282"/>
                  </a:lnTo>
                  <a:lnTo>
                    <a:pt x="1142" y="14015"/>
                  </a:lnTo>
                  <a:lnTo>
                    <a:pt x="2018" y="14015"/>
                  </a:lnTo>
                  <a:cubicBezTo>
                    <a:pt x="2018" y="14015"/>
                    <a:pt x="2803" y="9636"/>
                    <a:pt x="2978" y="7709"/>
                  </a:cubicBezTo>
                  <a:cubicBezTo>
                    <a:pt x="2978" y="7008"/>
                    <a:pt x="3069" y="6307"/>
                    <a:pt x="3069" y="5606"/>
                  </a:cubicBezTo>
                  <a:cubicBezTo>
                    <a:pt x="3069" y="2803"/>
                    <a:pt x="2719" y="92"/>
                    <a:pt x="2719" y="92"/>
                  </a:cubicBezTo>
                  <a:lnTo>
                    <a:pt x="2719" y="526"/>
                  </a:lnTo>
                  <a:cubicBezTo>
                    <a:pt x="2803" y="1493"/>
                    <a:pt x="2978" y="3504"/>
                    <a:pt x="2978" y="5606"/>
                  </a:cubicBezTo>
                  <a:cubicBezTo>
                    <a:pt x="2978" y="6307"/>
                    <a:pt x="2978" y="7008"/>
                    <a:pt x="2894" y="7709"/>
                  </a:cubicBezTo>
                  <a:cubicBezTo>
                    <a:pt x="2803" y="8676"/>
                    <a:pt x="2628" y="10252"/>
                    <a:pt x="2369" y="11563"/>
                  </a:cubicBezTo>
                  <a:cubicBezTo>
                    <a:pt x="2278" y="12263"/>
                    <a:pt x="2194" y="12789"/>
                    <a:pt x="2102" y="13230"/>
                  </a:cubicBezTo>
                  <a:cubicBezTo>
                    <a:pt x="2018" y="13490"/>
                    <a:pt x="2018" y="13665"/>
                    <a:pt x="2018" y="13756"/>
                  </a:cubicBezTo>
                  <a:lnTo>
                    <a:pt x="1927" y="13931"/>
                  </a:lnTo>
                  <a:lnTo>
                    <a:pt x="1142" y="13931"/>
                  </a:lnTo>
                  <a:cubicBezTo>
                    <a:pt x="1141" y="13931"/>
                    <a:pt x="1139" y="13931"/>
                    <a:pt x="1137" y="13931"/>
                  </a:cubicBezTo>
                  <a:lnTo>
                    <a:pt x="1137" y="13931"/>
                  </a:lnTo>
                  <a:cubicBezTo>
                    <a:pt x="1116" y="13671"/>
                    <a:pt x="1039" y="12866"/>
                    <a:pt x="967" y="11738"/>
                  </a:cubicBezTo>
                  <a:cubicBezTo>
                    <a:pt x="701" y="7884"/>
                    <a:pt x="91" y="92"/>
                    <a:pt x="91" y="92"/>
                  </a:cubicBezTo>
                  <a:lnTo>
                    <a:pt x="2719" y="92"/>
                  </a:lnTo>
                  <a:lnTo>
                    <a:pt x="2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793682" y="3972424"/>
              <a:ext cx="168202" cy="117182"/>
            </a:xfrm>
            <a:custGeom>
              <a:avLst/>
              <a:gdLst/>
              <a:ahLst/>
              <a:cxnLst/>
              <a:rect l="l" t="t" r="r" b="b"/>
              <a:pathLst>
                <a:path w="2453" h="1709" extrusionOk="0">
                  <a:moveTo>
                    <a:pt x="1227" y="1"/>
                  </a:moveTo>
                  <a:cubicBezTo>
                    <a:pt x="1051" y="85"/>
                    <a:pt x="175" y="85"/>
                    <a:pt x="84" y="260"/>
                  </a:cubicBezTo>
                  <a:cubicBezTo>
                    <a:pt x="0" y="351"/>
                    <a:pt x="84" y="1578"/>
                    <a:pt x="84" y="1578"/>
                  </a:cubicBezTo>
                  <a:cubicBezTo>
                    <a:pt x="393" y="1665"/>
                    <a:pt x="722" y="1709"/>
                    <a:pt x="1050" y="1709"/>
                  </a:cubicBezTo>
                  <a:cubicBezTo>
                    <a:pt x="1379" y="1709"/>
                    <a:pt x="1707" y="1665"/>
                    <a:pt x="2011" y="1578"/>
                  </a:cubicBezTo>
                  <a:cubicBezTo>
                    <a:pt x="2187" y="1578"/>
                    <a:pt x="2453" y="1402"/>
                    <a:pt x="2453" y="1136"/>
                  </a:cubicBezTo>
                  <a:cubicBezTo>
                    <a:pt x="2278" y="1052"/>
                    <a:pt x="2187" y="1052"/>
                    <a:pt x="2011" y="961"/>
                  </a:cubicBezTo>
                  <a:cubicBezTo>
                    <a:pt x="1927" y="961"/>
                    <a:pt x="1752" y="961"/>
                    <a:pt x="1661" y="877"/>
                  </a:cubicBezTo>
                  <a:cubicBezTo>
                    <a:pt x="1311" y="786"/>
                    <a:pt x="1227" y="351"/>
                    <a:pt x="1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793682" y="3966184"/>
              <a:ext cx="168202" cy="126438"/>
            </a:xfrm>
            <a:custGeom>
              <a:avLst/>
              <a:gdLst/>
              <a:ahLst/>
              <a:cxnLst/>
              <a:rect l="l" t="t" r="r" b="b"/>
              <a:pathLst>
                <a:path w="2453" h="1844" extrusionOk="0">
                  <a:moveTo>
                    <a:pt x="1227" y="92"/>
                  </a:moveTo>
                  <a:cubicBezTo>
                    <a:pt x="1135" y="92"/>
                    <a:pt x="876" y="92"/>
                    <a:pt x="610" y="176"/>
                  </a:cubicBezTo>
                  <a:cubicBezTo>
                    <a:pt x="526" y="176"/>
                    <a:pt x="351" y="176"/>
                    <a:pt x="259" y="267"/>
                  </a:cubicBezTo>
                  <a:cubicBezTo>
                    <a:pt x="435" y="267"/>
                    <a:pt x="610" y="176"/>
                    <a:pt x="785" y="176"/>
                  </a:cubicBezTo>
                  <a:cubicBezTo>
                    <a:pt x="1051" y="176"/>
                    <a:pt x="1135" y="92"/>
                    <a:pt x="1227" y="92"/>
                  </a:cubicBezTo>
                  <a:close/>
                  <a:moveTo>
                    <a:pt x="259" y="267"/>
                  </a:moveTo>
                  <a:cubicBezTo>
                    <a:pt x="175" y="267"/>
                    <a:pt x="84" y="267"/>
                    <a:pt x="84" y="351"/>
                  </a:cubicBezTo>
                  <a:cubicBezTo>
                    <a:pt x="84" y="351"/>
                    <a:pt x="175" y="351"/>
                    <a:pt x="259" y="267"/>
                  </a:cubicBezTo>
                  <a:close/>
                  <a:moveTo>
                    <a:pt x="84" y="351"/>
                  </a:moveTo>
                  <a:cubicBezTo>
                    <a:pt x="0" y="351"/>
                    <a:pt x="0" y="351"/>
                    <a:pt x="0" y="442"/>
                  </a:cubicBezTo>
                  <a:lnTo>
                    <a:pt x="0" y="702"/>
                  </a:lnTo>
                  <a:lnTo>
                    <a:pt x="0" y="1318"/>
                  </a:lnTo>
                  <a:cubicBezTo>
                    <a:pt x="0" y="1493"/>
                    <a:pt x="84" y="1577"/>
                    <a:pt x="84" y="1577"/>
                  </a:cubicBezTo>
                  <a:lnTo>
                    <a:pt x="84" y="702"/>
                  </a:lnTo>
                  <a:lnTo>
                    <a:pt x="84" y="442"/>
                  </a:lnTo>
                  <a:lnTo>
                    <a:pt x="84" y="351"/>
                  </a:lnTo>
                  <a:close/>
                  <a:moveTo>
                    <a:pt x="84" y="1669"/>
                  </a:moveTo>
                  <a:lnTo>
                    <a:pt x="84" y="1753"/>
                  </a:lnTo>
                  <a:cubicBezTo>
                    <a:pt x="435" y="1844"/>
                    <a:pt x="701" y="1844"/>
                    <a:pt x="1051" y="1844"/>
                  </a:cubicBezTo>
                  <a:cubicBezTo>
                    <a:pt x="701" y="1844"/>
                    <a:pt x="435" y="1753"/>
                    <a:pt x="84" y="1669"/>
                  </a:cubicBezTo>
                  <a:close/>
                  <a:moveTo>
                    <a:pt x="1311" y="1"/>
                  </a:moveTo>
                  <a:lnTo>
                    <a:pt x="1227" y="92"/>
                  </a:lnTo>
                  <a:cubicBezTo>
                    <a:pt x="1227" y="267"/>
                    <a:pt x="1227" y="442"/>
                    <a:pt x="1311" y="617"/>
                  </a:cubicBezTo>
                  <a:cubicBezTo>
                    <a:pt x="1402" y="793"/>
                    <a:pt x="1486" y="968"/>
                    <a:pt x="1661" y="1052"/>
                  </a:cubicBezTo>
                  <a:cubicBezTo>
                    <a:pt x="1752" y="1052"/>
                    <a:pt x="1927" y="1052"/>
                    <a:pt x="2011" y="1143"/>
                  </a:cubicBezTo>
                  <a:cubicBezTo>
                    <a:pt x="2187" y="1143"/>
                    <a:pt x="2278" y="1227"/>
                    <a:pt x="2362" y="1318"/>
                  </a:cubicBezTo>
                  <a:cubicBezTo>
                    <a:pt x="2362" y="1402"/>
                    <a:pt x="2362" y="1493"/>
                    <a:pt x="2278" y="1493"/>
                  </a:cubicBezTo>
                  <a:cubicBezTo>
                    <a:pt x="2187" y="1577"/>
                    <a:pt x="2102" y="1669"/>
                    <a:pt x="2011" y="1669"/>
                  </a:cubicBezTo>
                  <a:cubicBezTo>
                    <a:pt x="1661" y="1753"/>
                    <a:pt x="1402" y="1844"/>
                    <a:pt x="1051" y="1844"/>
                  </a:cubicBezTo>
                  <a:cubicBezTo>
                    <a:pt x="1402" y="1844"/>
                    <a:pt x="1752" y="1844"/>
                    <a:pt x="2011" y="1753"/>
                  </a:cubicBezTo>
                  <a:cubicBezTo>
                    <a:pt x="2102" y="1669"/>
                    <a:pt x="2187" y="1669"/>
                    <a:pt x="2278" y="1577"/>
                  </a:cubicBezTo>
                  <a:cubicBezTo>
                    <a:pt x="2362" y="1493"/>
                    <a:pt x="2453" y="1402"/>
                    <a:pt x="2453" y="1318"/>
                  </a:cubicBezTo>
                  <a:lnTo>
                    <a:pt x="2453" y="1227"/>
                  </a:lnTo>
                  <a:cubicBezTo>
                    <a:pt x="2278" y="1143"/>
                    <a:pt x="2187" y="1052"/>
                    <a:pt x="2011" y="1052"/>
                  </a:cubicBezTo>
                  <a:cubicBezTo>
                    <a:pt x="1927" y="1052"/>
                    <a:pt x="1752" y="1052"/>
                    <a:pt x="1661" y="968"/>
                  </a:cubicBezTo>
                  <a:cubicBezTo>
                    <a:pt x="1486" y="877"/>
                    <a:pt x="1402" y="793"/>
                    <a:pt x="1402" y="617"/>
                  </a:cubicBezTo>
                  <a:cubicBezTo>
                    <a:pt x="1311" y="442"/>
                    <a:pt x="1311" y="267"/>
                    <a:pt x="1311" y="92"/>
                  </a:cubicBezTo>
                  <a:lnTo>
                    <a:pt x="1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781682" y="1227375"/>
              <a:ext cx="642432" cy="636718"/>
            </a:xfrm>
            <a:custGeom>
              <a:avLst/>
              <a:gdLst/>
              <a:ahLst/>
              <a:cxnLst/>
              <a:rect l="l" t="t" r="r" b="b"/>
              <a:pathLst>
                <a:path w="9369" h="9286" extrusionOk="0">
                  <a:moveTo>
                    <a:pt x="4730" y="0"/>
                  </a:moveTo>
                  <a:cubicBezTo>
                    <a:pt x="2102" y="0"/>
                    <a:pt x="0" y="2103"/>
                    <a:pt x="0" y="4646"/>
                  </a:cubicBezTo>
                  <a:cubicBezTo>
                    <a:pt x="0" y="7274"/>
                    <a:pt x="2102" y="9285"/>
                    <a:pt x="4730" y="9285"/>
                  </a:cubicBezTo>
                  <a:cubicBezTo>
                    <a:pt x="7267" y="9285"/>
                    <a:pt x="9369" y="7274"/>
                    <a:pt x="9369" y="4646"/>
                  </a:cubicBezTo>
                  <a:cubicBezTo>
                    <a:pt x="9369" y="2103"/>
                    <a:pt x="7267" y="0"/>
                    <a:pt x="4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781682" y="1227375"/>
              <a:ext cx="642432" cy="642957"/>
            </a:xfrm>
            <a:custGeom>
              <a:avLst/>
              <a:gdLst/>
              <a:ahLst/>
              <a:cxnLst/>
              <a:rect l="l" t="t" r="r" b="b"/>
              <a:pathLst>
                <a:path w="9369" h="9377" extrusionOk="0">
                  <a:moveTo>
                    <a:pt x="4730" y="0"/>
                  </a:moveTo>
                  <a:lnTo>
                    <a:pt x="4730" y="0"/>
                  </a:lnTo>
                  <a:cubicBezTo>
                    <a:pt x="4655" y="0"/>
                    <a:pt x="4580" y="2"/>
                    <a:pt x="4506" y="6"/>
                  </a:cubicBezTo>
                  <a:lnTo>
                    <a:pt x="4506" y="6"/>
                  </a:lnTo>
                  <a:cubicBezTo>
                    <a:pt x="4580" y="2"/>
                    <a:pt x="4655" y="0"/>
                    <a:pt x="4730" y="0"/>
                  </a:cubicBezTo>
                  <a:close/>
                  <a:moveTo>
                    <a:pt x="4730" y="0"/>
                  </a:moveTo>
                  <a:lnTo>
                    <a:pt x="4730" y="0"/>
                  </a:lnTo>
                  <a:cubicBezTo>
                    <a:pt x="5956" y="0"/>
                    <a:pt x="7092" y="526"/>
                    <a:pt x="7967" y="1402"/>
                  </a:cubicBezTo>
                  <a:cubicBezTo>
                    <a:pt x="8759" y="2194"/>
                    <a:pt x="9285" y="3420"/>
                    <a:pt x="9285" y="4646"/>
                  </a:cubicBezTo>
                  <a:cubicBezTo>
                    <a:pt x="9285" y="5957"/>
                    <a:pt x="8759" y="7099"/>
                    <a:pt x="7967" y="7975"/>
                  </a:cubicBezTo>
                  <a:cubicBezTo>
                    <a:pt x="7092" y="8760"/>
                    <a:pt x="5956" y="9285"/>
                    <a:pt x="4730" y="9285"/>
                  </a:cubicBezTo>
                  <a:cubicBezTo>
                    <a:pt x="3413" y="9285"/>
                    <a:pt x="2277" y="8760"/>
                    <a:pt x="1402" y="7975"/>
                  </a:cubicBezTo>
                  <a:cubicBezTo>
                    <a:pt x="610" y="7099"/>
                    <a:pt x="84" y="5957"/>
                    <a:pt x="84" y="4646"/>
                  </a:cubicBezTo>
                  <a:cubicBezTo>
                    <a:pt x="84" y="3420"/>
                    <a:pt x="610" y="2194"/>
                    <a:pt x="1402" y="1402"/>
                  </a:cubicBezTo>
                  <a:cubicBezTo>
                    <a:pt x="2227" y="576"/>
                    <a:pt x="3284" y="62"/>
                    <a:pt x="4506" y="6"/>
                  </a:cubicBezTo>
                  <a:lnTo>
                    <a:pt x="4506" y="6"/>
                  </a:lnTo>
                  <a:cubicBezTo>
                    <a:pt x="1984" y="121"/>
                    <a:pt x="0" y="2175"/>
                    <a:pt x="0" y="4646"/>
                  </a:cubicBezTo>
                  <a:cubicBezTo>
                    <a:pt x="0" y="7274"/>
                    <a:pt x="2102" y="9376"/>
                    <a:pt x="4730" y="9376"/>
                  </a:cubicBezTo>
                  <a:cubicBezTo>
                    <a:pt x="7267" y="9376"/>
                    <a:pt x="9369" y="7274"/>
                    <a:pt x="9369" y="4646"/>
                  </a:cubicBezTo>
                  <a:cubicBezTo>
                    <a:pt x="9369" y="2103"/>
                    <a:pt x="7267" y="0"/>
                    <a:pt x="4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6243909" y="1683706"/>
              <a:ext cx="138443" cy="222639"/>
            </a:xfrm>
            <a:custGeom>
              <a:avLst/>
              <a:gdLst/>
              <a:ahLst/>
              <a:cxnLst/>
              <a:rect l="l" t="t" r="r" b="b"/>
              <a:pathLst>
                <a:path w="2019" h="3247" extrusionOk="0">
                  <a:moveTo>
                    <a:pt x="1334" y="1"/>
                  </a:moveTo>
                  <a:cubicBezTo>
                    <a:pt x="1324" y="1"/>
                    <a:pt x="1318" y="3"/>
                    <a:pt x="1318" y="3"/>
                  </a:cubicBezTo>
                  <a:lnTo>
                    <a:pt x="876" y="794"/>
                  </a:lnTo>
                  <a:lnTo>
                    <a:pt x="526" y="1404"/>
                  </a:lnTo>
                  <a:cubicBezTo>
                    <a:pt x="351" y="1579"/>
                    <a:pt x="266" y="1754"/>
                    <a:pt x="266" y="1930"/>
                  </a:cubicBezTo>
                  <a:lnTo>
                    <a:pt x="0" y="2721"/>
                  </a:lnTo>
                  <a:lnTo>
                    <a:pt x="91" y="2805"/>
                  </a:lnTo>
                  <a:lnTo>
                    <a:pt x="442" y="3247"/>
                  </a:lnTo>
                  <a:cubicBezTo>
                    <a:pt x="442" y="3072"/>
                    <a:pt x="526" y="2981"/>
                    <a:pt x="526" y="2981"/>
                  </a:cubicBezTo>
                  <a:lnTo>
                    <a:pt x="1051" y="2371"/>
                  </a:lnTo>
                  <a:cubicBezTo>
                    <a:pt x="1051" y="2371"/>
                    <a:pt x="2018" y="1320"/>
                    <a:pt x="1142" y="970"/>
                  </a:cubicBezTo>
                  <a:cubicBezTo>
                    <a:pt x="1595" y="63"/>
                    <a:pt x="1398" y="1"/>
                    <a:pt x="13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6238149" y="1678083"/>
              <a:ext cx="113895" cy="234089"/>
            </a:xfrm>
            <a:custGeom>
              <a:avLst/>
              <a:gdLst/>
              <a:ahLst/>
              <a:cxnLst/>
              <a:rect l="l" t="t" r="r" b="b"/>
              <a:pathLst>
                <a:path w="1661" h="3414" extrusionOk="0">
                  <a:moveTo>
                    <a:pt x="1402" y="0"/>
                  </a:moveTo>
                  <a:lnTo>
                    <a:pt x="876" y="876"/>
                  </a:lnTo>
                  <a:lnTo>
                    <a:pt x="610" y="1486"/>
                  </a:lnTo>
                  <a:lnTo>
                    <a:pt x="960" y="876"/>
                  </a:lnTo>
                  <a:lnTo>
                    <a:pt x="1402" y="85"/>
                  </a:lnTo>
                  <a:cubicBezTo>
                    <a:pt x="1486" y="85"/>
                    <a:pt x="1486" y="176"/>
                    <a:pt x="1486" y="260"/>
                  </a:cubicBezTo>
                  <a:cubicBezTo>
                    <a:pt x="1486" y="351"/>
                    <a:pt x="1402" y="610"/>
                    <a:pt x="1226" y="960"/>
                  </a:cubicBezTo>
                  <a:lnTo>
                    <a:pt x="1226" y="1052"/>
                  </a:lnTo>
                  <a:cubicBezTo>
                    <a:pt x="1402" y="1052"/>
                    <a:pt x="1486" y="1136"/>
                    <a:pt x="1486" y="1227"/>
                  </a:cubicBezTo>
                  <a:cubicBezTo>
                    <a:pt x="1577" y="1311"/>
                    <a:pt x="1577" y="1402"/>
                    <a:pt x="1577" y="1486"/>
                  </a:cubicBezTo>
                  <a:cubicBezTo>
                    <a:pt x="1577" y="1752"/>
                    <a:pt x="1486" y="1927"/>
                    <a:pt x="1402" y="2103"/>
                  </a:cubicBezTo>
                  <a:cubicBezTo>
                    <a:pt x="1486" y="1927"/>
                    <a:pt x="1661" y="1752"/>
                    <a:pt x="1661" y="1486"/>
                  </a:cubicBezTo>
                  <a:cubicBezTo>
                    <a:pt x="1661" y="1402"/>
                    <a:pt x="1577" y="1311"/>
                    <a:pt x="1577" y="1227"/>
                  </a:cubicBezTo>
                  <a:cubicBezTo>
                    <a:pt x="1493" y="1143"/>
                    <a:pt x="1415" y="1065"/>
                    <a:pt x="1267" y="982"/>
                  </a:cubicBezTo>
                  <a:lnTo>
                    <a:pt x="1267" y="982"/>
                  </a:lnTo>
                  <a:cubicBezTo>
                    <a:pt x="1495" y="583"/>
                    <a:pt x="1577" y="346"/>
                    <a:pt x="1577" y="260"/>
                  </a:cubicBezTo>
                  <a:cubicBezTo>
                    <a:pt x="1577" y="176"/>
                    <a:pt x="1486" y="85"/>
                    <a:pt x="1486" y="85"/>
                  </a:cubicBezTo>
                  <a:lnTo>
                    <a:pt x="1402" y="0"/>
                  </a:lnTo>
                  <a:close/>
                  <a:moveTo>
                    <a:pt x="1402" y="2103"/>
                  </a:moveTo>
                  <a:lnTo>
                    <a:pt x="1402" y="2103"/>
                  </a:lnTo>
                  <a:cubicBezTo>
                    <a:pt x="1310" y="2187"/>
                    <a:pt x="1226" y="2278"/>
                    <a:pt x="1226" y="2362"/>
                  </a:cubicBezTo>
                  <a:lnTo>
                    <a:pt x="1135" y="2362"/>
                  </a:lnTo>
                  <a:lnTo>
                    <a:pt x="610" y="3063"/>
                  </a:lnTo>
                  <a:lnTo>
                    <a:pt x="1226" y="2453"/>
                  </a:lnTo>
                  <a:lnTo>
                    <a:pt x="1402" y="2103"/>
                  </a:lnTo>
                  <a:close/>
                  <a:moveTo>
                    <a:pt x="610" y="1486"/>
                  </a:moveTo>
                  <a:cubicBezTo>
                    <a:pt x="435" y="1661"/>
                    <a:pt x="350" y="1836"/>
                    <a:pt x="259" y="2012"/>
                  </a:cubicBezTo>
                  <a:lnTo>
                    <a:pt x="0" y="2803"/>
                  </a:lnTo>
                  <a:lnTo>
                    <a:pt x="84" y="2887"/>
                  </a:lnTo>
                  <a:lnTo>
                    <a:pt x="442" y="3314"/>
                  </a:lnTo>
                  <a:lnTo>
                    <a:pt x="442" y="3314"/>
                  </a:lnTo>
                  <a:cubicBezTo>
                    <a:pt x="440" y="3319"/>
                    <a:pt x="437" y="3324"/>
                    <a:pt x="435" y="3329"/>
                  </a:cubicBezTo>
                  <a:lnTo>
                    <a:pt x="455" y="3329"/>
                  </a:lnTo>
                  <a:lnTo>
                    <a:pt x="526" y="3413"/>
                  </a:lnTo>
                  <a:lnTo>
                    <a:pt x="526" y="3329"/>
                  </a:lnTo>
                  <a:cubicBezTo>
                    <a:pt x="526" y="3238"/>
                    <a:pt x="526" y="3154"/>
                    <a:pt x="610" y="3154"/>
                  </a:cubicBezTo>
                  <a:lnTo>
                    <a:pt x="610" y="3063"/>
                  </a:lnTo>
                  <a:lnTo>
                    <a:pt x="610" y="2979"/>
                  </a:lnTo>
                  <a:cubicBezTo>
                    <a:pt x="610" y="3051"/>
                    <a:pt x="547" y="3129"/>
                    <a:pt x="472" y="3261"/>
                  </a:cubicBezTo>
                  <a:lnTo>
                    <a:pt x="472" y="3261"/>
                  </a:lnTo>
                  <a:lnTo>
                    <a:pt x="175" y="2887"/>
                  </a:lnTo>
                  <a:lnTo>
                    <a:pt x="84" y="2803"/>
                  </a:lnTo>
                  <a:lnTo>
                    <a:pt x="350" y="2012"/>
                  </a:lnTo>
                  <a:cubicBezTo>
                    <a:pt x="350" y="1836"/>
                    <a:pt x="435" y="1661"/>
                    <a:pt x="610" y="1577"/>
                  </a:cubicBezTo>
                  <a:lnTo>
                    <a:pt x="610" y="14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6231840" y="1731431"/>
              <a:ext cx="63084" cy="122119"/>
            </a:xfrm>
            <a:custGeom>
              <a:avLst/>
              <a:gdLst/>
              <a:ahLst/>
              <a:cxnLst/>
              <a:rect l="l" t="t" r="r" b="b"/>
              <a:pathLst>
                <a:path w="920" h="1781" extrusionOk="0">
                  <a:moveTo>
                    <a:pt x="749" y="1"/>
                  </a:moveTo>
                  <a:cubicBezTo>
                    <a:pt x="722" y="1"/>
                    <a:pt x="702" y="7"/>
                    <a:pt x="702" y="7"/>
                  </a:cubicBezTo>
                  <a:cubicBezTo>
                    <a:pt x="702" y="7"/>
                    <a:pt x="1" y="1584"/>
                    <a:pt x="267" y="1759"/>
                  </a:cubicBezTo>
                  <a:cubicBezTo>
                    <a:pt x="282" y="1774"/>
                    <a:pt x="298" y="1780"/>
                    <a:pt x="315" y="1780"/>
                  </a:cubicBezTo>
                  <a:cubicBezTo>
                    <a:pt x="499" y="1780"/>
                    <a:pt x="793" y="974"/>
                    <a:pt x="793" y="974"/>
                  </a:cubicBezTo>
                  <a:cubicBezTo>
                    <a:pt x="793" y="974"/>
                    <a:pt x="618" y="799"/>
                    <a:pt x="793" y="358"/>
                  </a:cubicBezTo>
                  <a:cubicBezTo>
                    <a:pt x="919" y="44"/>
                    <a:pt x="816" y="1"/>
                    <a:pt x="7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243909" y="1726151"/>
              <a:ext cx="48068" cy="125958"/>
            </a:xfrm>
            <a:custGeom>
              <a:avLst/>
              <a:gdLst/>
              <a:ahLst/>
              <a:cxnLst/>
              <a:rect l="l" t="t" r="r" b="b"/>
              <a:pathLst>
                <a:path w="701" h="1837" extrusionOk="0">
                  <a:moveTo>
                    <a:pt x="617" y="84"/>
                  </a:moveTo>
                  <a:lnTo>
                    <a:pt x="617" y="175"/>
                  </a:lnTo>
                  <a:lnTo>
                    <a:pt x="617" y="435"/>
                  </a:lnTo>
                  <a:cubicBezTo>
                    <a:pt x="701" y="351"/>
                    <a:pt x="701" y="259"/>
                    <a:pt x="701" y="175"/>
                  </a:cubicBezTo>
                  <a:cubicBezTo>
                    <a:pt x="701" y="84"/>
                    <a:pt x="701" y="84"/>
                    <a:pt x="617" y="84"/>
                  </a:cubicBezTo>
                  <a:close/>
                  <a:moveTo>
                    <a:pt x="526" y="0"/>
                  </a:moveTo>
                  <a:cubicBezTo>
                    <a:pt x="526" y="0"/>
                    <a:pt x="351" y="351"/>
                    <a:pt x="266" y="701"/>
                  </a:cubicBezTo>
                  <a:cubicBezTo>
                    <a:pt x="175" y="1051"/>
                    <a:pt x="0" y="1486"/>
                    <a:pt x="0" y="1661"/>
                  </a:cubicBezTo>
                  <a:cubicBezTo>
                    <a:pt x="0" y="1752"/>
                    <a:pt x="0" y="1836"/>
                    <a:pt x="91" y="1836"/>
                  </a:cubicBezTo>
                  <a:lnTo>
                    <a:pt x="91" y="1661"/>
                  </a:lnTo>
                  <a:cubicBezTo>
                    <a:pt x="91" y="1486"/>
                    <a:pt x="175" y="1051"/>
                    <a:pt x="351" y="701"/>
                  </a:cubicBezTo>
                  <a:cubicBezTo>
                    <a:pt x="351" y="526"/>
                    <a:pt x="442" y="351"/>
                    <a:pt x="526" y="259"/>
                  </a:cubicBezTo>
                  <a:cubicBezTo>
                    <a:pt x="526" y="175"/>
                    <a:pt x="617" y="84"/>
                    <a:pt x="617" y="84"/>
                  </a:cubicBezTo>
                  <a:cubicBezTo>
                    <a:pt x="617" y="0"/>
                    <a:pt x="617" y="0"/>
                    <a:pt x="526" y="0"/>
                  </a:cubicBezTo>
                  <a:close/>
                  <a:moveTo>
                    <a:pt x="617" y="435"/>
                  </a:moveTo>
                  <a:cubicBezTo>
                    <a:pt x="526" y="526"/>
                    <a:pt x="526" y="610"/>
                    <a:pt x="526" y="701"/>
                  </a:cubicBezTo>
                  <a:cubicBezTo>
                    <a:pt x="526" y="960"/>
                    <a:pt x="617" y="1051"/>
                    <a:pt x="617" y="1051"/>
                  </a:cubicBezTo>
                  <a:lnTo>
                    <a:pt x="617" y="1135"/>
                  </a:lnTo>
                  <a:cubicBezTo>
                    <a:pt x="526" y="1226"/>
                    <a:pt x="442" y="1402"/>
                    <a:pt x="351" y="1577"/>
                  </a:cubicBezTo>
                  <a:cubicBezTo>
                    <a:pt x="351" y="1661"/>
                    <a:pt x="266" y="1661"/>
                    <a:pt x="266" y="1752"/>
                  </a:cubicBezTo>
                  <a:lnTo>
                    <a:pt x="175" y="1836"/>
                  </a:lnTo>
                  <a:cubicBezTo>
                    <a:pt x="175" y="1836"/>
                    <a:pt x="266" y="1836"/>
                    <a:pt x="351" y="1752"/>
                  </a:cubicBezTo>
                  <a:cubicBezTo>
                    <a:pt x="526" y="1486"/>
                    <a:pt x="701" y="1051"/>
                    <a:pt x="701" y="1051"/>
                  </a:cubicBezTo>
                  <a:lnTo>
                    <a:pt x="701" y="960"/>
                  </a:lnTo>
                  <a:cubicBezTo>
                    <a:pt x="701" y="960"/>
                    <a:pt x="617" y="876"/>
                    <a:pt x="617" y="701"/>
                  </a:cubicBezTo>
                  <a:lnTo>
                    <a:pt x="617" y="43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739375" y="1647776"/>
              <a:ext cx="102375" cy="138506"/>
            </a:xfrm>
            <a:custGeom>
              <a:avLst/>
              <a:gdLst/>
              <a:ahLst/>
              <a:cxnLst/>
              <a:rect l="l" t="t" r="r" b="b"/>
              <a:pathLst>
                <a:path w="1493" h="2020" extrusionOk="0">
                  <a:moveTo>
                    <a:pt x="1143" y="1"/>
                  </a:moveTo>
                  <a:cubicBezTo>
                    <a:pt x="0" y="176"/>
                    <a:pt x="442" y="968"/>
                    <a:pt x="442" y="968"/>
                  </a:cubicBezTo>
                  <a:lnTo>
                    <a:pt x="526" y="1753"/>
                  </a:lnTo>
                  <a:cubicBezTo>
                    <a:pt x="526" y="1753"/>
                    <a:pt x="526" y="1928"/>
                    <a:pt x="442" y="2019"/>
                  </a:cubicBezTo>
                  <a:lnTo>
                    <a:pt x="967" y="1928"/>
                  </a:lnTo>
                  <a:lnTo>
                    <a:pt x="1143" y="1928"/>
                  </a:lnTo>
                  <a:lnTo>
                    <a:pt x="1402" y="1143"/>
                  </a:lnTo>
                  <a:cubicBezTo>
                    <a:pt x="1493" y="968"/>
                    <a:pt x="1493" y="793"/>
                    <a:pt x="1493" y="618"/>
                  </a:cubicBezTo>
                  <a:cubicBezTo>
                    <a:pt x="1493" y="618"/>
                    <a:pt x="1493" y="351"/>
                    <a:pt x="1402" y="92"/>
                  </a:cubicBezTo>
                  <a:cubicBezTo>
                    <a:pt x="1318" y="1"/>
                    <a:pt x="1227" y="1"/>
                    <a:pt x="11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5763374" y="1647776"/>
              <a:ext cx="78376" cy="144266"/>
            </a:xfrm>
            <a:custGeom>
              <a:avLst/>
              <a:gdLst/>
              <a:ahLst/>
              <a:cxnLst/>
              <a:rect l="l" t="t" r="r" b="b"/>
              <a:pathLst>
                <a:path w="1143" h="2104" extrusionOk="0">
                  <a:moveTo>
                    <a:pt x="793" y="1"/>
                  </a:moveTo>
                  <a:cubicBezTo>
                    <a:pt x="442" y="1"/>
                    <a:pt x="267" y="92"/>
                    <a:pt x="176" y="267"/>
                  </a:cubicBezTo>
                  <a:cubicBezTo>
                    <a:pt x="267" y="176"/>
                    <a:pt x="442" y="92"/>
                    <a:pt x="793" y="1"/>
                  </a:cubicBezTo>
                  <a:close/>
                  <a:moveTo>
                    <a:pt x="176" y="267"/>
                  </a:moveTo>
                  <a:lnTo>
                    <a:pt x="176" y="267"/>
                  </a:lnTo>
                  <a:cubicBezTo>
                    <a:pt x="1" y="351"/>
                    <a:pt x="1" y="527"/>
                    <a:pt x="1" y="618"/>
                  </a:cubicBezTo>
                  <a:cubicBezTo>
                    <a:pt x="1" y="527"/>
                    <a:pt x="92" y="351"/>
                    <a:pt x="176" y="267"/>
                  </a:cubicBezTo>
                  <a:close/>
                  <a:moveTo>
                    <a:pt x="793" y="1"/>
                  </a:moveTo>
                  <a:cubicBezTo>
                    <a:pt x="877" y="1"/>
                    <a:pt x="968" y="92"/>
                    <a:pt x="1052" y="176"/>
                  </a:cubicBezTo>
                  <a:lnTo>
                    <a:pt x="1052" y="442"/>
                  </a:lnTo>
                  <a:lnTo>
                    <a:pt x="1052" y="527"/>
                  </a:lnTo>
                  <a:lnTo>
                    <a:pt x="1052" y="618"/>
                  </a:lnTo>
                  <a:cubicBezTo>
                    <a:pt x="1052" y="618"/>
                    <a:pt x="1143" y="702"/>
                    <a:pt x="1143" y="793"/>
                  </a:cubicBezTo>
                  <a:lnTo>
                    <a:pt x="1143" y="618"/>
                  </a:lnTo>
                  <a:lnTo>
                    <a:pt x="1143" y="442"/>
                  </a:lnTo>
                  <a:cubicBezTo>
                    <a:pt x="1143" y="351"/>
                    <a:pt x="1143" y="267"/>
                    <a:pt x="1052" y="92"/>
                  </a:cubicBezTo>
                  <a:cubicBezTo>
                    <a:pt x="1052" y="1"/>
                    <a:pt x="877" y="1"/>
                    <a:pt x="793" y="1"/>
                  </a:cubicBezTo>
                  <a:close/>
                  <a:moveTo>
                    <a:pt x="1" y="620"/>
                  </a:moveTo>
                  <a:cubicBezTo>
                    <a:pt x="2" y="794"/>
                    <a:pt x="92" y="968"/>
                    <a:pt x="92" y="968"/>
                  </a:cubicBezTo>
                  <a:lnTo>
                    <a:pt x="92" y="1753"/>
                  </a:lnTo>
                  <a:lnTo>
                    <a:pt x="92" y="2019"/>
                  </a:lnTo>
                  <a:lnTo>
                    <a:pt x="1" y="2103"/>
                  </a:lnTo>
                  <a:lnTo>
                    <a:pt x="1" y="2103"/>
                  </a:lnTo>
                  <a:lnTo>
                    <a:pt x="92" y="2091"/>
                  </a:lnTo>
                  <a:lnTo>
                    <a:pt x="92" y="2091"/>
                  </a:lnTo>
                  <a:lnTo>
                    <a:pt x="92" y="2103"/>
                  </a:lnTo>
                  <a:cubicBezTo>
                    <a:pt x="94" y="2099"/>
                    <a:pt x="96" y="2094"/>
                    <a:pt x="98" y="2090"/>
                  </a:cubicBezTo>
                  <a:lnTo>
                    <a:pt x="98" y="2090"/>
                  </a:lnTo>
                  <a:lnTo>
                    <a:pt x="617" y="2019"/>
                  </a:lnTo>
                  <a:lnTo>
                    <a:pt x="793" y="1928"/>
                  </a:lnTo>
                  <a:lnTo>
                    <a:pt x="1052" y="1143"/>
                  </a:lnTo>
                  <a:cubicBezTo>
                    <a:pt x="1143" y="1052"/>
                    <a:pt x="1143" y="877"/>
                    <a:pt x="1143" y="793"/>
                  </a:cubicBezTo>
                  <a:lnTo>
                    <a:pt x="1143" y="793"/>
                  </a:lnTo>
                  <a:cubicBezTo>
                    <a:pt x="1143" y="877"/>
                    <a:pt x="1052" y="1052"/>
                    <a:pt x="968" y="1143"/>
                  </a:cubicBezTo>
                  <a:lnTo>
                    <a:pt x="701" y="1844"/>
                  </a:lnTo>
                  <a:lnTo>
                    <a:pt x="617" y="1928"/>
                  </a:lnTo>
                  <a:lnTo>
                    <a:pt x="131" y="2012"/>
                  </a:lnTo>
                  <a:lnTo>
                    <a:pt x="131" y="2012"/>
                  </a:lnTo>
                  <a:cubicBezTo>
                    <a:pt x="176" y="1896"/>
                    <a:pt x="176" y="1827"/>
                    <a:pt x="176" y="1753"/>
                  </a:cubicBezTo>
                  <a:lnTo>
                    <a:pt x="92" y="877"/>
                  </a:lnTo>
                  <a:cubicBezTo>
                    <a:pt x="92" y="877"/>
                    <a:pt x="2" y="794"/>
                    <a:pt x="1" y="620"/>
                  </a:cubicBezTo>
                  <a:close/>
                  <a:moveTo>
                    <a:pt x="92" y="2103"/>
                  </a:moveTo>
                  <a:lnTo>
                    <a:pt x="92" y="2103"/>
                  </a:lnTo>
                  <a:cubicBezTo>
                    <a:pt x="92" y="2103"/>
                    <a:pt x="92" y="2103"/>
                    <a:pt x="92" y="2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5799442" y="1646198"/>
              <a:ext cx="72136" cy="116016"/>
            </a:xfrm>
            <a:custGeom>
              <a:avLst/>
              <a:gdLst/>
              <a:ahLst/>
              <a:cxnLst/>
              <a:rect l="l" t="t" r="r" b="b"/>
              <a:pathLst>
                <a:path w="1052" h="1692" extrusionOk="0">
                  <a:moveTo>
                    <a:pt x="961" y="1"/>
                  </a:moveTo>
                  <a:cubicBezTo>
                    <a:pt x="863" y="1"/>
                    <a:pt x="696" y="72"/>
                    <a:pt x="526" y="465"/>
                  </a:cubicBezTo>
                  <a:cubicBezTo>
                    <a:pt x="438" y="641"/>
                    <a:pt x="351" y="684"/>
                    <a:pt x="285" y="684"/>
                  </a:cubicBezTo>
                  <a:cubicBezTo>
                    <a:pt x="219" y="684"/>
                    <a:pt x="176" y="641"/>
                    <a:pt x="175" y="641"/>
                  </a:cubicBezTo>
                  <a:lnTo>
                    <a:pt x="175" y="641"/>
                  </a:lnTo>
                  <a:cubicBezTo>
                    <a:pt x="175" y="641"/>
                    <a:pt x="0" y="1692"/>
                    <a:pt x="267" y="1692"/>
                  </a:cubicBezTo>
                  <a:cubicBezTo>
                    <a:pt x="617" y="1692"/>
                    <a:pt x="1051" y="24"/>
                    <a:pt x="1051" y="24"/>
                  </a:cubicBezTo>
                  <a:cubicBezTo>
                    <a:pt x="1051" y="24"/>
                    <a:pt x="1017" y="1"/>
                    <a:pt x="9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5805681" y="1642016"/>
              <a:ext cx="65896" cy="120199"/>
            </a:xfrm>
            <a:custGeom>
              <a:avLst/>
              <a:gdLst/>
              <a:ahLst/>
              <a:cxnLst/>
              <a:rect l="l" t="t" r="r" b="b"/>
              <a:pathLst>
                <a:path w="961" h="1753" extrusionOk="0">
                  <a:moveTo>
                    <a:pt x="924" y="85"/>
                  </a:moveTo>
                  <a:lnTo>
                    <a:pt x="924" y="85"/>
                  </a:lnTo>
                  <a:cubicBezTo>
                    <a:pt x="901" y="142"/>
                    <a:pt x="876" y="214"/>
                    <a:pt x="876" y="260"/>
                  </a:cubicBezTo>
                  <a:cubicBezTo>
                    <a:pt x="785" y="526"/>
                    <a:pt x="701" y="877"/>
                    <a:pt x="526" y="1136"/>
                  </a:cubicBezTo>
                  <a:cubicBezTo>
                    <a:pt x="435" y="1311"/>
                    <a:pt x="435" y="1486"/>
                    <a:pt x="351" y="1578"/>
                  </a:cubicBezTo>
                  <a:lnTo>
                    <a:pt x="260" y="1662"/>
                  </a:lnTo>
                  <a:lnTo>
                    <a:pt x="176" y="1662"/>
                  </a:lnTo>
                  <a:cubicBezTo>
                    <a:pt x="84" y="1662"/>
                    <a:pt x="84" y="1578"/>
                    <a:pt x="84" y="1486"/>
                  </a:cubicBezTo>
                  <a:lnTo>
                    <a:pt x="84" y="1311"/>
                  </a:lnTo>
                  <a:lnTo>
                    <a:pt x="84" y="877"/>
                  </a:lnTo>
                  <a:lnTo>
                    <a:pt x="84" y="786"/>
                  </a:lnTo>
                  <a:lnTo>
                    <a:pt x="176" y="786"/>
                  </a:lnTo>
                  <a:cubicBezTo>
                    <a:pt x="260" y="786"/>
                    <a:pt x="260" y="786"/>
                    <a:pt x="351" y="702"/>
                  </a:cubicBezTo>
                  <a:lnTo>
                    <a:pt x="526" y="526"/>
                  </a:lnTo>
                  <a:cubicBezTo>
                    <a:pt x="526" y="351"/>
                    <a:pt x="610" y="176"/>
                    <a:pt x="701" y="176"/>
                  </a:cubicBezTo>
                  <a:cubicBezTo>
                    <a:pt x="785" y="85"/>
                    <a:pt x="876" y="85"/>
                    <a:pt x="876" y="85"/>
                  </a:cubicBezTo>
                  <a:close/>
                  <a:moveTo>
                    <a:pt x="876" y="1"/>
                  </a:moveTo>
                  <a:cubicBezTo>
                    <a:pt x="785" y="1"/>
                    <a:pt x="785" y="1"/>
                    <a:pt x="701" y="85"/>
                  </a:cubicBezTo>
                  <a:cubicBezTo>
                    <a:pt x="610" y="176"/>
                    <a:pt x="526" y="260"/>
                    <a:pt x="435" y="526"/>
                  </a:cubicBezTo>
                  <a:cubicBezTo>
                    <a:pt x="351" y="611"/>
                    <a:pt x="351" y="702"/>
                    <a:pt x="260" y="702"/>
                  </a:cubicBezTo>
                  <a:lnTo>
                    <a:pt x="84" y="702"/>
                  </a:lnTo>
                  <a:cubicBezTo>
                    <a:pt x="84" y="702"/>
                    <a:pt x="0" y="961"/>
                    <a:pt x="0" y="1311"/>
                  </a:cubicBezTo>
                  <a:lnTo>
                    <a:pt x="0" y="1578"/>
                  </a:lnTo>
                  <a:lnTo>
                    <a:pt x="84" y="1662"/>
                  </a:lnTo>
                  <a:cubicBezTo>
                    <a:pt x="84" y="1753"/>
                    <a:pt x="176" y="1753"/>
                    <a:pt x="176" y="1753"/>
                  </a:cubicBezTo>
                  <a:cubicBezTo>
                    <a:pt x="260" y="1753"/>
                    <a:pt x="260" y="1753"/>
                    <a:pt x="351" y="1662"/>
                  </a:cubicBezTo>
                  <a:cubicBezTo>
                    <a:pt x="435" y="1578"/>
                    <a:pt x="526" y="1402"/>
                    <a:pt x="526" y="1311"/>
                  </a:cubicBezTo>
                  <a:cubicBezTo>
                    <a:pt x="785" y="786"/>
                    <a:pt x="960" y="85"/>
                    <a:pt x="960" y="85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5685548" y="1750150"/>
              <a:ext cx="132203" cy="390218"/>
            </a:xfrm>
            <a:custGeom>
              <a:avLst/>
              <a:gdLst/>
              <a:ahLst/>
              <a:cxnLst/>
              <a:rect l="l" t="t" r="r" b="b"/>
              <a:pathLst>
                <a:path w="1928" h="5691" extrusionOk="0">
                  <a:moveTo>
                    <a:pt x="1928" y="1"/>
                  </a:moveTo>
                  <a:lnTo>
                    <a:pt x="1311" y="176"/>
                  </a:lnTo>
                  <a:lnTo>
                    <a:pt x="1" y="5691"/>
                  </a:lnTo>
                  <a:lnTo>
                    <a:pt x="1577" y="5691"/>
                  </a:lnTo>
                  <a:lnTo>
                    <a:pt x="19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5679308" y="1750150"/>
              <a:ext cx="144203" cy="396457"/>
            </a:xfrm>
            <a:custGeom>
              <a:avLst/>
              <a:gdLst/>
              <a:ahLst/>
              <a:cxnLst/>
              <a:rect l="l" t="t" r="r" b="b"/>
              <a:pathLst>
                <a:path w="2103" h="5782" extrusionOk="0">
                  <a:moveTo>
                    <a:pt x="2103" y="1"/>
                  </a:moveTo>
                  <a:lnTo>
                    <a:pt x="1402" y="176"/>
                  </a:lnTo>
                  <a:lnTo>
                    <a:pt x="1402" y="260"/>
                  </a:lnTo>
                  <a:lnTo>
                    <a:pt x="2019" y="85"/>
                  </a:lnTo>
                  <a:lnTo>
                    <a:pt x="1668" y="5606"/>
                  </a:lnTo>
                  <a:lnTo>
                    <a:pt x="92" y="5691"/>
                  </a:lnTo>
                  <a:lnTo>
                    <a:pt x="1402" y="176"/>
                  </a:lnTo>
                  <a:lnTo>
                    <a:pt x="1318" y="176"/>
                  </a:lnTo>
                  <a:lnTo>
                    <a:pt x="0" y="5782"/>
                  </a:lnTo>
                  <a:lnTo>
                    <a:pt x="1668" y="5691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5451040" y="1870284"/>
              <a:ext cx="823183" cy="1443483"/>
            </a:xfrm>
            <a:custGeom>
              <a:avLst/>
              <a:gdLst/>
              <a:ahLst/>
              <a:cxnLst/>
              <a:rect l="l" t="t" r="r" b="b"/>
              <a:pathLst>
                <a:path w="12005" h="21052" extrusionOk="0">
                  <a:moveTo>
                    <a:pt x="11563" y="0"/>
                  </a:moveTo>
                  <a:lnTo>
                    <a:pt x="8851" y="4555"/>
                  </a:lnTo>
                  <a:lnTo>
                    <a:pt x="6749" y="7008"/>
                  </a:lnTo>
                  <a:lnTo>
                    <a:pt x="6132" y="6917"/>
                  </a:lnTo>
                  <a:cubicBezTo>
                    <a:pt x="6132" y="6917"/>
                    <a:pt x="2545" y="7442"/>
                    <a:pt x="2895" y="9369"/>
                  </a:cubicBezTo>
                  <a:lnTo>
                    <a:pt x="2895" y="9460"/>
                  </a:lnTo>
                  <a:cubicBezTo>
                    <a:pt x="2804" y="9460"/>
                    <a:pt x="2720" y="9636"/>
                    <a:pt x="2720" y="9720"/>
                  </a:cubicBezTo>
                  <a:cubicBezTo>
                    <a:pt x="1493" y="13048"/>
                    <a:pt x="526" y="16552"/>
                    <a:pt x="1" y="20056"/>
                  </a:cubicBezTo>
                  <a:cubicBezTo>
                    <a:pt x="1929" y="20721"/>
                    <a:pt x="4149" y="21051"/>
                    <a:pt x="6316" y="21051"/>
                  </a:cubicBezTo>
                  <a:cubicBezTo>
                    <a:pt x="7299" y="21051"/>
                    <a:pt x="8272" y="20983"/>
                    <a:pt x="9202" y="20847"/>
                  </a:cubicBezTo>
                  <a:cubicBezTo>
                    <a:pt x="8851" y="18129"/>
                    <a:pt x="8585" y="15326"/>
                    <a:pt x="8151" y="12614"/>
                  </a:cubicBezTo>
                  <a:cubicBezTo>
                    <a:pt x="7800" y="11037"/>
                    <a:pt x="7709" y="10420"/>
                    <a:pt x="7450" y="9720"/>
                  </a:cubicBezTo>
                  <a:cubicBezTo>
                    <a:pt x="8935" y="7709"/>
                    <a:pt x="9902" y="5866"/>
                    <a:pt x="9902" y="5866"/>
                  </a:cubicBezTo>
                  <a:lnTo>
                    <a:pt x="12005" y="526"/>
                  </a:lnTo>
                  <a:lnTo>
                    <a:pt x="115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8"/>
            <p:cNvSpPr/>
            <p:nvPr/>
          </p:nvSpPr>
          <p:spPr>
            <a:xfrm>
              <a:off x="5445280" y="1864044"/>
              <a:ext cx="828943" cy="1453494"/>
            </a:xfrm>
            <a:custGeom>
              <a:avLst/>
              <a:gdLst/>
              <a:ahLst/>
              <a:cxnLst/>
              <a:rect l="l" t="t" r="r" b="b"/>
              <a:pathLst>
                <a:path w="12089" h="21198" extrusionOk="0">
                  <a:moveTo>
                    <a:pt x="6132" y="7008"/>
                  </a:moveTo>
                  <a:cubicBezTo>
                    <a:pt x="6132" y="7012"/>
                    <a:pt x="6132" y="7016"/>
                    <a:pt x="6132" y="7019"/>
                  </a:cubicBezTo>
                  <a:lnTo>
                    <a:pt x="6132" y="7019"/>
                  </a:lnTo>
                  <a:cubicBezTo>
                    <a:pt x="6186" y="7011"/>
                    <a:pt x="6216" y="7008"/>
                    <a:pt x="6216" y="7008"/>
                  </a:cubicBezTo>
                  <a:close/>
                  <a:moveTo>
                    <a:pt x="6132" y="7019"/>
                  </a:moveTo>
                  <a:lnTo>
                    <a:pt x="6132" y="7019"/>
                  </a:lnTo>
                  <a:cubicBezTo>
                    <a:pt x="5906" y="7053"/>
                    <a:pt x="5261" y="7167"/>
                    <a:pt x="4556" y="7449"/>
                  </a:cubicBezTo>
                  <a:cubicBezTo>
                    <a:pt x="4114" y="7624"/>
                    <a:pt x="3764" y="7884"/>
                    <a:pt x="3413" y="8150"/>
                  </a:cubicBezTo>
                  <a:cubicBezTo>
                    <a:pt x="3154" y="8409"/>
                    <a:pt x="2888" y="8851"/>
                    <a:pt x="2888" y="9285"/>
                  </a:cubicBezTo>
                  <a:lnTo>
                    <a:pt x="2888" y="9460"/>
                  </a:lnTo>
                  <a:cubicBezTo>
                    <a:pt x="2804" y="9551"/>
                    <a:pt x="2804" y="9727"/>
                    <a:pt x="2713" y="9811"/>
                  </a:cubicBezTo>
                  <a:cubicBezTo>
                    <a:pt x="1486" y="13139"/>
                    <a:pt x="610" y="16643"/>
                    <a:pt x="1" y="20147"/>
                  </a:cubicBezTo>
                  <a:lnTo>
                    <a:pt x="85" y="20147"/>
                  </a:lnTo>
                  <a:cubicBezTo>
                    <a:pt x="702" y="16643"/>
                    <a:pt x="1577" y="13139"/>
                    <a:pt x="2804" y="9811"/>
                  </a:cubicBezTo>
                  <a:cubicBezTo>
                    <a:pt x="2804" y="9727"/>
                    <a:pt x="2888" y="9636"/>
                    <a:pt x="2979" y="9551"/>
                  </a:cubicBezTo>
                  <a:lnTo>
                    <a:pt x="2979" y="9460"/>
                  </a:lnTo>
                  <a:lnTo>
                    <a:pt x="2979" y="9285"/>
                  </a:lnTo>
                  <a:cubicBezTo>
                    <a:pt x="2979" y="8851"/>
                    <a:pt x="3154" y="8500"/>
                    <a:pt x="3505" y="8150"/>
                  </a:cubicBezTo>
                  <a:cubicBezTo>
                    <a:pt x="3939" y="7708"/>
                    <a:pt x="4640" y="7449"/>
                    <a:pt x="5165" y="7274"/>
                  </a:cubicBezTo>
                  <a:cubicBezTo>
                    <a:pt x="5516" y="7183"/>
                    <a:pt x="5782" y="7099"/>
                    <a:pt x="5957" y="7099"/>
                  </a:cubicBezTo>
                  <a:cubicBezTo>
                    <a:pt x="6037" y="7099"/>
                    <a:pt x="6124" y="7099"/>
                    <a:pt x="6132" y="7019"/>
                  </a:cubicBezTo>
                  <a:close/>
                  <a:moveTo>
                    <a:pt x="11647" y="0"/>
                  </a:moveTo>
                  <a:lnTo>
                    <a:pt x="8844" y="4646"/>
                  </a:lnTo>
                  <a:lnTo>
                    <a:pt x="6833" y="7008"/>
                  </a:lnTo>
                  <a:lnTo>
                    <a:pt x="6216" y="7008"/>
                  </a:lnTo>
                  <a:lnTo>
                    <a:pt x="6833" y="7099"/>
                  </a:lnTo>
                  <a:lnTo>
                    <a:pt x="8935" y="4646"/>
                  </a:lnTo>
                  <a:lnTo>
                    <a:pt x="11647" y="91"/>
                  </a:lnTo>
                  <a:lnTo>
                    <a:pt x="11998" y="617"/>
                  </a:lnTo>
                  <a:lnTo>
                    <a:pt x="9986" y="5873"/>
                  </a:lnTo>
                  <a:lnTo>
                    <a:pt x="9986" y="5957"/>
                  </a:lnTo>
                  <a:cubicBezTo>
                    <a:pt x="9720" y="6398"/>
                    <a:pt x="8760" y="8059"/>
                    <a:pt x="7443" y="9811"/>
                  </a:cubicBezTo>
                  <a:cubicBezTo>
                    <a:pt x="7793" y="10511"/>
                    <a:pt x="7884" y="11128"/>
                    <a:pt x="8143" y="12705"/>
                  </a:cubicBezTo>
                  <a:cubicBezTo>
                    <a:pt x="8669" y="15417"/>
                    <a:pt x="8935" y="18220"/>
                    <a:pt x="9195" y="20938"/>
                  </a:cubicBezTo>
                  <a:lnTo>
                    <a:pt x="9286" y="20938"/>
                  </a:lnTo>
                  <a:cubicBezTo>
                    <a:pt x="9019" y="18220"/>
                    <a:pt x="8760" y="15417"/>
                    <a:pt x="8235" y="12705"/>
                  </a:cubicBezTo>
                  <a:cubicBezTo>
                    <a:pt x="7968" y="11128"/>
                    <a:pt x="7793" y="10511"/>
                    <a:pt x="7534" y="9811"/>
                  </a:cubicBezTo>
                  <a:cubicBezTo>
                    <a:pt x="9019" y="7884"/>
                    <a:pt x="10070" y="5957"/>
                    <a:pt x="10070" y="5957"/>
                  </a:cubicBezTo>
                  <a:lnTo>
                    <a:pt x="12089" y="617"/>
                  </a:lnTo>
                  <a:lnTo>
                    <a:pt x="11647" y="0"/>
                  </a:lnTo>
                  <a:close/>
                  <a:moveTo>
                    <a:pt x="85" y="20147"/>
                  </a:moveTo>
                  <a:lnTo>
                    <a:pt x="85" y="20147"/>
                  </a:lnTo>
                  <a:cubicBezTo>
                    <a:pt x="2012" y="20847"/>
                    <a:pt x="4289" y="21198"/>
                    <a:pt x="6483" y="21198"/>
                  </a:cubicBezTo>
                  <a:cubicBezTo>
                    <a:pt x="7443" y="21198"/>
                    <a:pt x="8319" y="21114"/>
                    <a:pt x="9286" y="21023"/>
                  </a:cubicBezTo>
                  <a:lnTo>
                    <a:pt x="9286" y="20938"/>
                  </a:lnTo>
                  <a:cubicBezTo>
                    <a:pt x="8319" y="21023"/>
                    <a:pt x="7443" y="21114"/>
                    <a:pt x="6483" y="21114"/>
                  </a:cubicBezTo>
                  <a:cubicBezTo>
                    <a:pt x="4289" y="21114"/>
                    <a:pt x="2012" y="20763"/>
                    <a:pt x="85" y="201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8"/>
            <p:cNvSpPr/>
            <p:nvPr/>
          </p:nvSpPr>
          <p:spPr>
            <a:xfrm>
              <a:off x="5913815" y="1635776"/>
              <a:ext cx="168202" cy="294635"/>
            </a:xfrm>
            <a:custGeom>
              <a:avLst/>
              <a:gdLst/>
              <a:ahLst/>
              <a:cxnLst/>
              <a:rect l="l" t="t" r="r" b="b"/>
              <a:pathLst>
                <a:path w="2453" h="4297" extrusionOk="0">
                  <a:moveTo>
                    <a:pt x="2011" y="176"/>
                  </a:moveTo>
                  <a:cubicBezTo>
                    <a:pt x="1661" y="1"/>
                    <a:pt x="1310" y="1"/>
                    <a:pt x="1226" y="176"/>
                  </a:cubicBezTo>
                  <a:lnTo>
                    <a:pt x="1226" y="176"/>
                  </a:lnTo>
                  <a:lnTo>
                    <a:pt x="1226" y="176"/>
                  </a:lnTo>
                  <a:lnTo>
                    <a:pt x="1226" y="176"/>
                  </a:lnTo>
                  <a:lnTo>
                    <a:pt x="1226" y="267"/>
                  </a:lnTo>
                  <a:lnTo>
                    <a:pt x="84" y="4030"/>
                  </a:lnTo>
                  <a:cubicBezTo>
                    <a:pt x="0" y="4205"/>
                    <a:pt x="259" y="4296"/>
                    <a:pt x="350" y="4121"/>
                  </a:cubicBezTo>
                  <a:lnTo>
                    <a:pt x="2277" y="877"/>
                  </a:lnTo>
                  <a:lnTo>
                    <a:pt x="2277" y="877"/>
                  </a:lnTo>
                  <a:cubicBezTo>
                    <a:pt x="2453" y="702"/>
                    <a:pt x="2277" y="442"/>
                    <a:pt x="2011" y="1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913815" y="1635776"/>
              <a:ext cx="161962" cy="294635"/>
            </a:xfrm>
            <a:custGeom>
              <a:avLst/>
              <a:gdLst/>
              <a:ahLst/>
              <a:cxnLst/>
              <a:rect l="l" t="t" r="r" b="b"/>
              <a:pathLst>
                <a:path w="2362" h="4297" extrusionOk="0">
                  <a:moveTo>
                    <a:pt x="1486" y="1"/>
                  </a:moveTo>
                  <a:cubicBezTo>
                    <a:pt x="1402" y="1"/>
                    <a:pt x="1226" y="92"/>
                    <a:pt x="1226" y="176"/>
                  </a:cubicBezTo>
                  <a:cubicBezTo>
                    <a:pt x="1310" y="92"/>
                    <a:pt x="1402" y="92"/>
                    <a:pt x="1486" y="92"/>
                  </a:cubicBezTo>
                  <a:cubicBezTo>
                    <a:pt x="1661" y="92"/>
                    <a:pt x="1836" y="92"/>
                    <a:pt x="1927" y="267"/>
                  </a:cubicBezTo>
                  <a:cubicBezTo>
                    <a:pt x="2186" y="351"/>
                    <a:pt x="2277" y="617"/>
                    <a:pt x="2277" y="702"/>
                  </a:cubicBezTo>
                  <a:lnTo>
                    <a:pt x="2277" y="877"/>
                  </a:lnTo>
                  <a:cubicBezTo>
                    <a:pt x="2362" y="877"/>
                    <a:pt x="2362" y="793"/>
                    <a:pt x="2362" y="702"/>
                  </a:cubicBezTo>
                  <a:cubicBezTo>
                    <a:pt x="2362" y="526"/>
                    <a:pt x="2186" y="351"/>
                    <a:pt x="2011" y="176"/>
                  </a:cubicBezTo>
                  <a:cubicBezTo>
                    <a:pt x="1836" y="92"/>
                    <a:pt x="1661" y="1"/>
                    <a:pt x="1486" y="1"/>
                  </a:cubicBezTo>
                  <a:close/>
                  <a:moveTo>
                    <a:pt x="1226" y="176"/>
                  </a:moveTo>
                  <a:cubicBezTo>
                    <a:pt x="1135" y="176"/>
                    <a:pt x="1135" y="267"/>
                    <a:pt x="1135" y="267"/>
                  </a:cubicBezTo>
                  <a:lnTo>
                    <a:pt x="0" y="4030"/>
                  </a:lnTo>
                  <a:cubicBezTo>
                    <a:pt x="0" y="4121"/>
                    <a:pt x="84" y="4121"/>
                    <a:pt x="84" y="4205"/>
                  </a:cubicBezTo>
                  <a:cubicBezTo>
                    <a:pt x="84" y="4205"/>
                    <a:pt x="175" y="4296"/>
                    <a:pt x="259" y="4296"/>
                  </a:cubicBezTo>
                  <a:lnTo>
                    <a:pt x="435" y="4121"/>
                  </a:lnTo>
                  <a:lnTo>
                    <a:pt x="2277" y="968"/>
                  </a:lnTo>
                  <a:lnTo>
                    <a:pt x="2277" y="877"/>
                  </a:lnTo>
                  <a:lnTo>
                    <a:pt x="350" y="4121"/>
                  </a:lnTo>
                  <a:cubicBezTo>
                    <a:pt x="350" y="4205"/>
                    <a:pt x="259" y="4205"/>
                    <a:pt x="259" y="4205"/>
                  </a:cubicBezTo>
                  <a:cubicBezTo>
                    <a:pt x="175" y="4205"/>
                    <a:pt x="175" y="4205"/>
                    <a:pt x="84" y="4121"/>
                  </a:cubicBezTo>
                  <a:lnTo>
                    <a:pt x="84" y="4030"/>
                  </a:lnTo>
                  <a:lnTo>
                    <a:pt x="1226" y="267"/>
                  </a:lnTo>
                  <a:lnTo>
                    <a:pt x="1226" y="1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5913815" y="1545950"/>
              <a:ext cx="29828" cy="36067"/>
            </a:xfrm>
            <a:custGeom>
              <a:avLst/>
              <a:gdLst/>
              <a:ahLst/>
              <a:cxnLst/>
              <a:rect l="l" t="t" r="r" b="b"/>
              <a:pathLst>
                <a:path w="435" h="526" extrusionOk="0">
                  <a:moveTo>
                    <a:pt x="435" y="260"/>
                  </a:moveTo>
                  <a:cubicBezTo>
                    <a:pt x="435" y="435"/>
                    <a:pt x="350" y="526"/>
                    <a:pt x="259" y="526"/>
                  </a:cubicBezTo>
                  <a:cubicBezTo>
                    <a:pt x="84" y="526"/>
                    <a:pt x="0" y="435"/>
                    <a:pt x="0" y="260"/>
                  </a:cubicBezTo>
                  <a:cubicBezTo>
                    <a:pt x="0" y="84"/>
                    <a:pt x="84" y="0"/>
                    <a:pt x="259" y="0"/>
                  </a:cubicBezTo>
                  <a:cubicBezTo>
                    <a:pt x="350" y="0"/>
                    <a:pt x="435" y="84"/>
                    <a:pt x="435" y="260"/>
                  </a:cubicBezTo>
                  <a:close/>
                </a:path>
              </a:pathLst>
            </a:custGeom>
            <a:solidFill>
              <a:srgbClr val="23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907507" y="1545950"/>
              <a:ext cx="42376" cy="36067"/>
            </a:xfrm>
            <a:custGeom>
              <a:avLst/>
              <a:gdLst/>
              <a:ahLst/>
              <a:cxnLst/>
              <a:rect l="l" t="t" r="r" b="b"/>
              <a:pathLst>
                <a:path w="618" h="526" extrusionOk="0">
                  <a:moveTo>
                    <a:pt x="351" y="0"/>
                  </a:moveTo>
                  <a:cubicBezTo>
                    <a:pt x="176" y="0"/>
                    <a:pt x="1" y="84"/>
                    <a:pt x="1" y="260"/>
                  </a:cubicBezTo>
                  <a:cubicBezTo>
                    <a:pt x="1" y="435"/>
                    <a:pt x="176" y="526"/>
                    <a:pt x="351" y="526"/>
                  </a:cubicBezTo>
                  <a:cubicBezTo>
                    <a:pt x="176" y="526"/>
                    <a:pt x="92" y="351"/>
                    <a:pt x="92" y="260"/>
                  </a:cubicBezTo>
                  <a:cubicBezTo>
                    <a:pt x="92" y="176"/>
                    <a:pt x="176" y="84"/>
                    <a:pt x="351" y="84"/>
                  </a:cubicBezTo>
                  <a:cubicBezTo>
                    <a:pt x="442" y="84"/>
                    <a:pt x="527" y="176"/>
                    <a:pt x="527" y="260"/>
                  </a:cubicBezTo>
                  <a:cubicBezTo>
                    <a:pt x="527" y="351"/>
                    <a:pt x="442" y="526"/>
                    <a:pt x="351" y="526"/>
                  </a:cubicBezTo>
                  <a:cubicBezTo>
                    <a:pt x="442" y="526"/>
                    <a:pt x="618" y="435"/>
                    <a:pt x="618" y="260"/>
                  </a:cubicBezTo>
                  <a:cubicBezTo>
                    <a:pt x="618" y="84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6130015" y="1545950"/>
              <a:ext cx="36068" cy="36067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526" y="260"/>
                  </a:moveTo>
                  <a:cubicBezTo>
                    <a:pt x="526" y="435"/>
                    <a:pt x="435" y="526"/>
                    <a:pt x="260" y="526"/>
                  </a:cubicBezTo>
                  <a:cubicBezTo>
                    <a:pt x="176" y="526"/>
                    <a:pt x="0" y="435"/>
                    <a:pt x="0" y="260"/>
                  </a:cubicBezTo>
                  <a:cubicBezTo>
                    <a:pt x="0" y="84"/>
                    <a:pt x="176" y="0"/>
                    <a:pt x="260" y="0"/>
                  </a:cubicBezTo>
                  <a:cubicBezTo>
                    <a:pt x="435" y="0"/>
                    <a:pt x="526" y="84"/>
                    <a:pt x="526" y="260"/>
                  </a:cubicBezTo>
                  <a:close/>
                </a:path>
              </a:pathLst>
            </a:custGeom>
            <a:solidFill>
              <a:srgbClr val="232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6130015" y="1545950"/>
              <a:ext cx="41896" cy="36067"/>
            </a:xfrm>
            <a:custGeom>
              <a:avLst/>
              <a:gdLst/>
              <a:ahLst/>
              <a:cxnLst/>
              <a:rect l="l" t="t" r="r" b="b"/>
              <a:pathLst>
                <a:path w="611" h="526" extrusionOk="0">
                  <a:moveTo>
                    <a:pt x="260" y="0"/>
                  </a:moveTo>
                  <a:cubicBezTo>
                    <a:pt x="176" y="0"/>
                    <a:pt x="0" y="84"/>
                    <a:pt x="0" y="260"/>
                  </a:cubicBezTo>
                  <a:cubicBezTo>
                    <a:pt x="0" y="435"/>
                    <a:pt x="176" y="526"/>
                    <a:pt x="260" y="526"/>
                  </a:cubicBezTo>
                  <a:cubicBezTo>
                    <a:pt x="176" y="526"/>
                    <a:pt x="84" y="351"/>
                    <a:pt x="84" y="260"/>
                  </a:cubicBezTo>
                  <a:cubicBezTo>
                    <a:pt x="84" y="176"/>
                    <a:pt x="176" y="84"/>
                    <a:pt x="260" y="84"/>
                  </a:cubicBezTo>
                  <a:cubicBezTo>
                    <a:pt x="435" y="84"/>
                    <a:pt x="526" y="176"/>
                    <a:pt x="526" y="260"/>
                  </a:cubicBezTo>
                  <a:cubicBezTo>
                    <a:pt x="526" y="351"/>
                    <a:pt x="435" y="526"/>
                    <a:pt x="260" y="526"/>
                  </a:cubicBezTo>
                  <a:cubicBezTo>
                    <a:pt x="435" y="526"/>
                    <a:pt x="610" y="435"/>
                    <a:pt x="610" y="260"/>
                  </a:cubicBezTo>
                  <a:cubicBezTo>
                    <a:pt x="610" y="84"/>
                    <a:pt x="435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5727375" y="2062485"/>
              <a:ext cx="228270" cy="240329"/>
            </a:xfrm>
            <a:custGeom>
              <a:avLst/>
              <a:gdLst/>
              <a:ahLst/>
              <a:cxnLst/>
              <a:rect l="l" t="t" r="r" b="b"/>
              <a:pathLst>
                <a:path w="3329" h="3505" extrusionOk="0">
                  <a:moveTo>
                    <a:pt x="2194" y="0"/>
                  </a:moveTo>
                  <a:lnTo>
                    <a:pt x="0" y="701"/>
                  </a:lnTo>
                  <a:lnTo>
                    <a:pt x="266" y="2362"/>
                  </a:lnTo>
                  <a:lnTo>
                    <a:pt x="266" y="2453"/>
                  </a:lnTo>
                  <a:lnTo>
                    <a:pt x="442" y="2453"/>
                  </a:lnTo>
                  <a:cubicBezTo>
                    <a:pt x="967" y="2628"/>
                    <a:pt x="1318" y="2979"/>
                    <a:pt x="1402" y="3504"/>
                  </a:cubicBezTo>
                  <a:lnTo>
                    <a:pt x="2369" y="3504"/>
                  </a:lnTo>
                  <a:cubicBezTo>
                    <a:pt x="2628" y="3413"/>
                    <a:pt x="2803" y="3329"/>
                    <a:pt x="2894" y="3238"/>
                  </a:cubicBezTo>
                  <a:cubicBezTo>
                    <a:pt x="3329" y="2278"/>
                    <a:pt x="2194" y="0"/>
                    <a:pt x="21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5727375" y="2056245"/>
              <a:ext cx="204270" cy="252328"/>
            </a:xfrm>
            <a:custGeom>
              <a:avLst/>
              <a:gdLst/>
              <a:ahLst/>
              <a:cxnLst/>
              <a:rect l="l" t="t" r="r" b="b"/>
              <a:pathLst>
                <a:path w="2979" h="3680" extrusionOk="0">
                  <a:moveTo>
                    <a:pt x="2194" y="91"/>
                  </a:moveTo>
                  <a:lnTo>
                    <a:pt x="2194" y="175"/>
                  </a:lnTo>
                  <a:cubicBezTo>
                    <a:pt x="2268" y="288"/>
                    <a:pt x="2420" y="588"/>
                    <a:pt x="2571" y="971"/>
                  </a:cubicBezTo>
                  <a:lnTo>
                    <a:pt x="2571" y="971"/>
                  </a:lnTo>
                  <a:cubicBezTo>
                    <a:pt x="2380" y="465"/>
                    <a:pt x="2194" y="91"/>
                    <a:pt x="2194" y="91"/>
                  </a:cubicBezTo>
                  <a:close/>
                  <a:moveTo>
                    <a:pt x="2194" y="0"/>
                  </a:moveTo>
                  <a:lnTo>
                    <a:pt x="0" y="792"/>
                  </a:lnTo>
                  <a:lnTo>
                    <a:pt x="175" y="2453"/>
                  </a:lnTo>
                  <a:lnTo>
                    <a:pt x="266" y="2544"/>
                  </a:lnTo>
                  <a:lnTo>
                    <a:pt x="351" y="2544"/>
                  </a:lnTo>
                  <a:cubicBezTo>
                    <a:pt x="351" y="2544"/>
                    <a:pt x="266" y="2544"/>
                    <a:pt x="266" y="2453"/>
                  </a:cubicBezTo>
                  <a:lnTo>
                    <a:pt x="91" y="876"/>
                  </a:lnTo>
                  <a:lnTo>
                    <a:pt x="2194" y="91"/>
                  </a:lnTo>
                  <a:lnTo>
                    <a:pt x="2194" y="0"/>
                  </a:lnTo>
                  <a:close/>
                  <a:moveTo>
                    <a:pt x="2571" y="971"/>
                  </a:moveTo>
                  <a:cubicBezTo>
                    <a:pt x="2772" y="1503"/>
                    <a:pt x="2978" y="2180"/>
                    <a:pt x="2978" y="2719"/>
                  </a:cubicBezTo>
                  <a:cubicBezTo>
                    <a:pt x="2978" y="2162"/>
                    <a:pt x="2776" y="1490"/>
                    <a:pt x="2571" y="971"/>
                  </a:cubicBezTo>
                  <a:close/>
                  <a:moveTo>
                    <a:pt x="2978" y="2719"/>
                  </a:moveTo>
                  <a:lnTo>
                    <a:pt x="2978" y="2719"/>
                  </a:lnTo>
                  <a:cubicBezTo>
                    <a:pt x="2978" y="2979"/>
                    <a:pt x="2894" y="3154"/>
                    <a:pt x="2894" y="3329"/>
                  </a:cubicBezTo>
                  <a:cubicBezTo>
                    <a:pt x="2978" y="3154"/>
                    <a:pt x="2978" y="2979"/>
                    <a:pt x="2978" y="2719"/>
                  </a:cubicBezTo>
                  <a:close/>
                  <a:moveTo>
                    <a:pt x="442" y="2544"/>
                  </a:moveTo>
                  <a:cubicBezTo>
                    <a:pt x="876" y="2719"/>
                    <a:pt x="1226" y="3154"/>
                    <a:pt x="1402" y="3595"/>
                  </a:cubicBezTo>
                  <a:cubicBezTo>
                    <a:pt x="1577" y="3595"/>
                    <a:pt x="1752" y="3679"/>
                    <a:pt x="1927" y="3679"/>
                  </a:cubicBezTo>
                  <a:cubicBezTo>
                    <a:pt x="2018" y="3679"/>
                    <a:pt x="2194" y="3595"/>
                    <a:pt x="2369" y="3595"/>
                  </a:cubicBezTo>
                  <a:cubicBezTo>
                    <a:pt x="2628" y="3504"/>
                    <a:pt x="2803" y="3504"/>
                    <a:pt x="2894" y="3329"/>
                  </a:cubicBezTo>
                  <a:lnTo>
                    <a:pt x="2894" y="3329"/>
                  </a:lnTo>
                  <a:cubicBezTo>
                    <a:pt x="2803" y="3420"/>
                    <a:pt x="2544" y="3504"/>
                    <a:pt x="2369" y="3504"/>
                  </a:cubicBezTo>
                  <a:cubicBezTo>
                    <a:pt x="2194" y="3595"/>
                    <a:pt x="2018" y="3595"/>
                    <a:pt x="1927" y="3595"/>
                  </a:cubicBezTo>
                  <a:cubicBezTo>
                    <a:pt x="1776" y="3595"/>
                    <a:pt x="1624" y="3595"/>
                    <a:pt x="1472" y="3536"/>
                  </a:cubicBezTo>
                  <a:lnTo>
                    <a:pt x="1472" y="3536"/>
                  </a:lnTo>
                  <a:cubicBezTo>
                    <a:pt x="1291" y="3037"/>
                    <a:pt x="947" y="2625"/>
                    <a:pt x="442" y="25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5583173" y="2235280"/>
              <a:ext cx="402780" cy="187601"/>
            </a:xfrm>
            <a:custGeom>
              <a:avLst/>
              <a:gdLst/>
              <a:ahLst/>
              <a:cxnLst/>
              <a:rect l="l" t="t" r="r" b="b"/>
              <a:pathLst>
                <a:path w="5874" h="2736" extrusionOk="0">
                  <a:moveTo>
                    <a:pt x="4944" y="1"/>
                  </a:moveTo>
                  <a:cubicBezTo>
                    <a:pt x="4642" y="1"/>
                    <a:pt x="4358" y="227"/>
                    <a:pt x="4205" y="459"/>
                  </a:cubicBezTo>
                  <a:cubicBezTo>
                    <a:pt x="4030" y="634"/>
                    <a:pt x="3771" y="809"/>
                    <a:pt x="3596" y="809"/>
                  </a:cubicBezTo>
                  <a:cubicBezTo>
                    <a:pt x="2720" y="984"/>
                    <a:pt x="1844" y="984"/>
                    <a:pt x="968" y="984"/>
                  </a:cubicBezTo>
                  <a:cubicBezTo>
                    <a:pt x="921" y="974"/>
                    <a:pt x="874" y="970"/>
                    <a:pt x="828" y="970"/>
                  </a:cubicBezTo>
                  <a:cubicBezTo>
                    <a:pt x="439" y="970"/>
                    <a:pt x="92" y="1299"/>
                    <a:pt x="92" y="1769"/>
                  </a:cubicBezTo>
                  <a:cubicBezTo>
                    <a:pt x="1" y="2210"/>
                    <a:pt x="351" y="2645"/>
                    <a:pt x="877" y="2645"/>
                  </a:cubicBezTo>
                  <a:cubicBezTo>
                    <a:pt x="1227" y="2736"/>
                    <a:pt x="1494" y="2736"/>
                    <a:pt x="1844" y="2736"/>
                  </a:cubicBezTo>
                  <a:cubicBezTo>
                    <a:pt x="2545" y="2736"/>
                    <a:pt x="3245" y="2645"/>
                    <a:pt x="3946" y="2561"/>
                  </a:cubicBezTo>
                  <a:cubicBezTo>
                    <a:pt x="4205" y="2470"/>
                    <a:pt x="5607" y="1944"/>
                    <a:pt x="5782" y="1068"/>
                  </a:cubicBezTo>
                  <a:cubicBezTo>
                    <a:pt x="5873" y="543"/>
                    <a:pt x="5523" y="108"/>
                    <a:pt x="5081" y="17"/>
                  </a:cubicBezTo>
                  <a:cubicBezTo>
                    <a:pt x="5035" y="6"/>
                    <a:pt x="4990" y="1"/>
                    <a:pt x="49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5583173" y="2236446"/>
              <a:ext cx="402780" cy="186435"/>
            </a:xfrm>
            <a:custGeom>
              <a:avLst/>
              <a:gdLst/>
              <a:ahLst/>
              <a:cxnLst/>
              <a:rect l="l" t="t" r="r" b="b"/>
              <a:pathLst>
                <a:path w="5874" h="2719" extrusionOk="0">
                  <a:moveTo>
                    <a:pt x="4906" y="0"/>
                  </a:moveTo>
                  <a:lnTo>
                    <a:pt x="4906" y="0"/>
                  </a:lnTo>
                  <a:cubicBezTo>
                    <a:pt x="4647" y="0"/>
                    <a:pt x="4296" y="175"/>
                    <a:pt x="4121" y="442"/>
                  </a:cubicBezTo>
                  <a:cubicBezTo>
                    <a:pt x="4030" y="526"/>
                    <a:pt x="3771" y="701"/>
                    <a:pt x="3596" y="792"/>
                  </a:cubicBezTo>
                  <a:cubicBezTo>
                    <a:pt x="3070" y="876"/>
                    <a:pt x="2454" y="967"/>
                    <a:pt x="1844" y="967"/>
                  </a:cubicBezTo>
                  <a:cubicBezTo>
                    <a:pt x="2454" y="967"/>
                    <a:pt x="3070" y="967"/>
                    <a:pt x="3596" y="876"/>
                  </a:cubicBezTo>
                  <a:cubicBezTo>
                    <a:pt x="3771" y="792"/>
                    <a:pt x="4030" y="617"/>
                    <a:pt x="4205" y="526"/>
                  </a:cubicBezTo>
                  <a:lnTo>
                    <a:pt x="4205" y="442"/>
                  </a:lnTo>
                  <a:cubicBezTo>
                    <a:pt x="4381" y="175"/>
                    <a:pt x="4647" y="0"/>
                    <a:pt x="4906" y="0"/>
                  </a:cubicBezTo>
                  <a:close/>
                  <a:moveTo>
                    <a:pt x="5082" y="0"/>
                  </a:moveTo>
                  <a:cubicBezTo>
                    <a:pt x="5523" y="91"/>
                    <a:pt x="5782" y="442"/>
                    <a:pt x="5782" y="876"/>
                  </a:cubicBezTo>
                  <a:lnTo>
                    <a:pt x="5782" y="1051"/>
                  </a:lnTo>
                  <a:cubicBezTo>
                    <a:pt x="5873" y="967"/>
                    <a:pt x="5873" y="876"/>
                    <a:pt x="5873" y="876"/>
                  </a:cubicBezTo>
                  <a:cubicBezTo>
                    <a:pt x="5873" y="442"/>
                    <a:pt x="5523" y="91"/>
                    <a:pt x="5082" y="0"/>
                  </a:cubicBezTo>
                  <a:close/>
                  <a:moveTo>
                    <a:pt x="5782" y="1051"/>
                  </a:moveTo>
                  <a:cubicBezTo>
                    <a:pt x="5698" y="1402"/>
                    <a:pt x="5257" y="1752"/>
                    <a:pt x="4906" y="2018"/>
                  </a:cubicBezTo>
                  <a:cubicBezTo>
                    <a:pt x="4647" y="2193"/>
                    <a:pt x="4472" y="2277"/>
                    <a:pt x="4297" y="2369"/>
                  </a:cubicBezTo>
                  <a:cubicBezTo>
                    <a:pt x="4556" y="2277"/>
                    <a:pt x="4906" y="2102"/>
                    <a:pt x="5257" y="1843"/>
                  </a:cubicBezTo>
                  <a:cubicBezTo>
                    <a:pt x="5523" y="1668"/>
                    <a:pt x="5782" y="1317"/>
                    <a:pt x="5782" y="1051"/>
                  </a:cubicBezTo>
                  <a:close/>
                  <a:moveTo>
                    <a:pt x="968" y="876"/>
                  </a:moveTo>
                  <a:cubicBezTo>
                    <a:pt x="442" y="876"/>
                    <a:pt x="92" y="1226"/>
                    <a:pt x="1" y="1668"/>
                  </a:cubicBezTo>
                  <a:lnTo>
                    <a:pt x="1" y="1752"/>
                  </a:lnTo>
                  <a:cubicBezTo>
                    <a:pt x="1" y="2277"/>
                    <a:pt x="351" y="2628"/>
                    <a:pt x="877" y="2719"/>
                  </a:cubicBezTo>
                  <a:lnTo>
                    <a:pt x="1844" y="2719"/>
                  </a:lnTo>
                  <a:cubicBezTo>
                    <a:pt x="2545" y="2719"/>
                    <a:pt x="3245" y="2628"/>
                    <a:pt x="3946" y="2544"/>
                  </a:cubicBezTo>
                  <a:cubicBezTo>
                    <a:pt x="4030" y="2544"/>
                    <a:pt x="4121" y="2453"/>
                    <a:pt x="4296" y="2369"/>
                  </a:cubicBezTo>
                  <a:lnTo>
                    <a:pt x="4296" y="2369"/>
                  </a:lnTo>
                  <a:cubicBezTo>
                    <a:pt x="4121" y="2453"/>
                    <a:pt x="4030" y="2453"/>
                    <a:pt x="3946" y="2453"/>
                  </a:cubicBezTo>
                  <a:cubicBezTo>
                    <a:pt x="3245" y="2628"/>
                    <a:pt x="2545" y="2628"/>
                    <a:pt x="1844" y="2628"/>
                  </a:cubicBezTo>
                  <a:lnTo>
                    <a:pt x="877" y="2628"/>
                  </a:lnTo>
                  <a:cubicBezTo>
                    <a:pt x="442" y="2544"/>
                    <a:pt x="92" y="2193"/>
                    <a:pt x="92" y="1752"/>
                  </a:cubicBezTo>
                  <a:cubicBezTo>
                    <a:pt x="176" y="1317"/>
                    <a:pt x="527" y="967"/>
                    <a:pt x="968" y="967"/>
                  </a:cubicBezTo>
                  <a:lnTo>
                    <a:pt x="1844" y="967"/>
                  </a:lnTo>
                  <a:cubicBezTo>
                    <a:pt x="1578" y="967"/>
                    <a:pt x="1318" y="967"/>
                    <a:pt x="968" y="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342975" y="2334158"/>
              <a:ext cx="408471" cy="683138"/>
            </a:xfrm>
            <a:custGeom>
              <a:avLst/>
              <a:gdLst/>
              <a:ahLst/>
              <a:cxnLst/>
              <a:rect l="l" t="t" r="r" b="b"/>
              <a:pathLst>
                <a:path w="5957" h="9963" extrusionOk="0">
                  <a:moveTo>
                    <a:pt x="5021" y="0"/>
                  </a:moveTo>
                  <a:cubicBezTo>
                    <a:pt x="4740" y="0"/>
                    <a:pt x="4453" y="115"/>
                    <a:pt x="4296" y="327"/>
                  </a:cubicBezTo>
                  <a:cubicBezTo>
                    <a:pt x="3245" y="1644"/>
                    <a:pt x="2628" y="3130"/>
                    <a:pt x="2018" y="4531"/>
                  </a:cubicBezTo>
                  <a:lnTo>
                    <a:pt x="175" y="8736"/>
                  </a:lnTo>
                  <a:cubicBezTo>
                    <a:pt x="0" y="9177"/>
                    <a:pt x="267" y="9703"/>
                    <a:pt x="701" y="9878"/>
                  </a:cubicBezTo>
                  <a:cubicBezTo>
                    <a:pt x="792" y="9962"/>
                    <a:pt x="876" y="9962"/>
                    <a:pt x="967" y="9962"/>
                  </a:cubicBezTo>
                  <a:cubicBezTo>
                    <a:pt x="1318" y="9962"/>
                    <a:pt x="1668" y="9787"/>
                    <a:pt x="1843" y="9437"/>
                  </a:cubicBezTo>
                  <a:lnTo>
                    <a:pt x="3595" y="5232"/>
                  </a:lnTo>
                  <a:cubicBezTo>
                    <a:pt x="4205" y="3922"/>
                    <a:pt x="4730" y="2520"/>
                    <a:pt x="5606" y="1378"/>
                  </a:cubicBezTo>
                  <a:cubicBezTo>
                    <a:pt x="5957" y="1028"/>
                    <a:pt x="5872" y="502"/>
                    <a:pt x="5522" y="152"/>
                  </a:cubicBezTo>
                  <a:cubicBezTo>
                    <a:pt x="5384" y="49"/>
                    <a:pt x="5204" y="0"/>
                    <a:pt x="50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349215" y="2332512"/>
              <a:ext cx="396472" cy="684784"/>
            </a:xfrm>
            <a:custGeom>
              <a:avLst/>
              <a:gdLst/>
              <a:ahLst/>
              <a:cxnLst/>
              <a:rect l="l" t="t" r="r" b="b"/>
              <a:pathLst>
                <a:path w="5782" h="9987" extrusionOk="0">
                  <a:moveTo>
                    <a:pt x="4205" y="351"/>
                  </a:moveTo>
                  <a:lnTo>
                    <a:pt x="4205" y="351"/>
                  </a:lnTo>
                  <a:cubicBezTo>
                    <a:pt x="3154" y="1668"/>
                    <a:pt x="2537" y="3154"/>
                    <a:pt x="1927" y="4555"/>
                  </a:cubicBezTo>
                  <a:cubicBezTo>
                    <a:pt x="2537" y="3154"/>
                    <a:pt x="3238" y="1668"/>
                    <a:pt x="4205" y="351"/>
                  </a:cubicBezTo>
                  <a:close/>
                  <a:moveTo>
                    <a:pt x="4906" y="1"/>
                  </a:moveTo>
                  <a:cubicBezTo>
                    <a:pt x="4639" y="1"/>
                    <a:pt x="4380" y="92"/>
                    <a:pt x="4205" y="351"/>
                  </a:cubicBezTo>
                  <a:cubicBezTo>
                    <a:pt x="4380" y="176"/>
                    <a:pt x="4639" y="92"/>
                    <a:pt x="4906" y="92"/>
                  </a:cubicBezTo>
                  <a:cubicBezTo>
                    <a:pt x="5081" y="92"/>
                    <a:pt x="5256" y="92"/>
                    <a:pt x="5431" y="267"/>
                  </a:cubicBezTo>
                  <a:cubicBezTo>
                    <a:pt x="5606" y="442"/>
                    <a:pt x="5690" y="617"/>
                    <a:pt x="5690" y="876"/>
                  </a:cubicBezTo>
                  <a:cubicBezTo>
                    <a:pt x="5690" y="1052"/>
                    <a:pt x="5690" y="1227"/>
                    <a:pt x="5515" y="1402"/>
                  </a:cubicBezTo>
                  <a:cubicBezTo>
                    <a:pt x="4639" y="2544"/>
                    <a:pt x="4030" y="3946"/>
                    <a:pt x="3504" y="5256"/>
                  </a:cubicBezTo>
                  <a:cubicBezTo>
                    <a:pt x="4114" y="3946"/>
                    <a:pt x="4730" y="2544"/>
                    <a:pt x="5606" y="1493"/>
                  </a:cubicBezTo>
                  <a:cubicBezTo>
                    <a:pt x="5690" y="1318"/>
                    <a:pt x="5781" y="1052"/>
                    <a:pt x="5781" y="876"/>
                  </a:cubicBezTo>
                  <a:cubicBezTo>
                    <a:pt x="5781" y="617"/>
                    <a:pt x="5690" y="351"/>
                    <a:pt x="5431" y="176"/>
                  </a:cubicBezTo>
                  <a:cubicBezTo>
                    <a:pt x="5256" y="92"/>
                    <a:pt x="5081" y="1"/>
                    <a:pt x="4906" y="1"/>
                  </a:cubicBezTo>
                  <a:close/>
                  <a:moveTo>
                    <a:pt x="1927" y="4555"/>
                  </a:moveTo>
                  <a:lnTo>
                    <a:pt x="84" y="8760"/>
                  </a:lnTo>
                  <a:cubicBezTo>
                    <a:pt x="84" y="8935"/>
                    <a:pt x="0" y="9026"/>
                    <a:pt x="0" y="9110"/>
                  </a:cubicBezTo>
                  <a:cubicBezTo>
                    <a:pt x="0" y="9461"/>
                    <a:pt x="260" y="9811"/>
                    <a:pt x="526" y="9986"/>
                  </a:cubicBezTo>
                  <a:lnTo>
                    <a:pt x="876" y="9986"/>
                  </a:lnTo>
                  <a:cubicBezTo>
                    <a:pt x="785" y="9986"/>
                    <a:pt x="701" y="9986"/>
                    <a:pt x="610" y="9902"/>
                  </a:cubicBezTo>
                  <a:cubicBezTo>
                    <a:pt x="260" y="9727"/>
                    <a:pt x="84" y="9461"/>
                    <a:pt x="84" y="9110"/>
                  </a:cubicBezTo>
                  <a:cubicBezTo>
                    <a:pt x="84" y="9026"/>
                    <a:pt x="84" y="8935"/>
                    <a:pt x="176" y="8851"/>
                  </a:cubicBezTo>
                  <a:lnTo>
                    <a:pt x="1927" y="4555"/>
                  </a:lnTo>
                  <a:close/>
                  <a:moveTo>
                    <a:pt x="3504" y="5256"/>
                  </a:moveTo>
                  <a:lnTo>
                    <a:pt x="1661" y="9461"/>
                  </a:lnTo>
                  <a:cubicBezTo>
                    <a:pt x="1577" y="9811"/>
                    <a:pt x="1227" y="9986"/>
                    <a:pt x="876" y="9986"/>
                  </a:cubicBezTo>
                  <a:cubicBezTo>
                    <a:pt x="1227" y="9986"/>
                    <a:pt x="1577" y="9811"/>
                    <a:pt x="1752" y="9461"/>
                  </a:cubicBezTo>
                  <a:lnTo>
                    <a:pt x="3504" y="52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667308" y="2344512"/>
              <a:ext cx="162442" cy="576653"/>
            </a:xfrm>
            <a:custGeom>
              <a:avLst/>
              <a:gdLst/>
              <a:ahLst/>
              <a:cxnLst/>
              <a:rect l="l" t="t" r="r" b="b"/>
              <a:pathLst>
                <a:path w="2369" h="8410" extrusionOk="0">
                  <a:moveTo>
                    <a:pt x="1318" y="1"/>
                  </a:moveTo>
                  <a:cubicBezTo>
                    <a:pt x="876" y="1"/>
                    <a:pt x="526" y="442"/>
                    <a:pt x="526" y="877"/>
                  </a:cubicBezTo>
                  <a:cubicBezTo>
                    <a:pt x="617" y="3070"/>
                    <a:pt x="442" y="5256"/>
                    <a:pt x="91" y="7450"/>
                  </a:cubicBezTo>
                  <a:cubicBezTo>
                    <a:pt x="0" y="7884"/>
                    <a:pt x="351" y="8326"/>
                    <a:pt x="792" y="8410"/>
                  </a:cubicBezTo>
                  <a:lnTo>
                    <a:pt x="967" y="8410"/>
                  </a:lnTo>
                  <a:cubicBezTo>
                    <a:pt x="1318" y="8410"/>
                    <a:pt x="1752" y="8150"/>
                    <a:pt x="1843" y="7709"/>
                  </a:cubicBezTo>
                  <a:cubicBezTo>
                    <a:pt x="2194" y="5431"/>
                    <a:pt x="2369" y="3154"/>
                    <a:pt x="2278" y="793"/>
                  </a:cubicBezTo>
                  <a:cubicBezTo>
                    <a:pt x="2194" y="351"/>
                    <a:pt x="1843" y="1"/>
                    <a:pt x="1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673548" y="2344512"/>
              <a:ext cx="149963" cy="582892"/>
            </a:xfrm>
            <a:custGeom>
              <a:avLst/>
              <a:gdLst/>
              <a:ahLst/>
              <a:cxnLst/>
              <a:rect l="l" t="t" r="r" b="b"/>
              <a:pathLst>
                <a:path w="2187" h="8501" extrusionOk="0">
                  <a:moveTo>
                    <a:pt x="1311" y="1"/>
                  </a:moveTo>
                  <a:cubicBezTo>
                    <a:pt x="1752" y="1"/>
                    <a:pt x="2103" y="351"/>
                    <a:pt x="2103" y="793"/>
                  </a:cubicBezTo>
                  <a:cubicBezTo>
                    <a:pt x="2103" y="1318"/>
                    <a:pt x="2187" y="1844"/>
                    <a:pt x="2187" y="2369"/>
                  </a:cubicBezTo>
                  <a:lnTo>
                    <a:pt x="2187" y="793"/>
                  </a:lnTo>
                  <a:cubicBezTo>
                    <a:pt x="2187" y="351"/>
                    <a:pt x="1752" y="1"/>
                    <a:pt x="1311" y="1"/>
                  </a:cubicBezTo>
                  <a:close/>
                  <a:moveTo>
                    <a:pt x="1227" y="1"/>
                  </a:moveTo>
                  <a:cubicBezTo>
                    <a:pt x="785" y="1"/>
                    <a:pt x="351" y="351"/>
                    <a:pt x="351" y="877"/>
                  </a:cubicBezTo>
                  <a:cubicBezTo>
                    <a:pt x="435" y="1402"/>
                    <a:pt x="435" y="1844"/>
                    <a:pt x="435" y="2369"/>
                  </a:cubicBezTo>
                  <a:cubicBezTo>
                    <a:pt x="435" y="4030"/>
                    <a:pt x="260" y="5782"/>
                    <a:pt x="0" y="7450"/>
                  </a:cubicBezTo>
                  <a:cubicBezTo>
                    <a:pt x="351" y="5782"/>
                    <a:pt x="526" y="4030"/>
                    <a:pt x="526" y="2369"/>
                  </a:cubicBezTo>
                  <a:cubicBezTo>
                    <a:pt x="526" y="1844"/>
                    <a:pt x="435" y="1402"/>
                    <a:pt x="435" y="877"/>
                  </a:cubicBezTo>
                  <a:cubicBezTo>
                    <a:pt x="435" y="442"/>
                    <a:pt x="785" y="92"/>
                    <a:pt x="1227" y="1"/>
                  </a:cubicBezTo>
                  <a:close/>
                  <a:moveTo>
                    <a:pt x="2187" y="2404"/>
                  </a:moveTo>
                  <a:lnTo>
                    <a:pt x="2187" y="2404"/>
                  </a:lnTo>
                  <a:cubicBezTo>
                    <a:pt x="2184" y="4145"/>
                    <a:pt x="2009" y="5969"/>
                    <a:pt x="1661" y="7709"/>
                  </a:cubicBezTo>
                  <a:cubicBezTo>
                    <a:pt x="1577" y="8150"/>
                    <a:pt x="1227" y="8410"/>
                    <a:pt x="876" y="8410"/>
                  </a:cubicBezTo>
                  <a:lnTo>
                    <a:pt x="701" y="8410"/>
                  </a:lnTo>
                  <a:cubicBezTo>
                    <a:pt x="351" y="8326"/>
                    <a:pt x="1" y="7975"/>
                    <a:pt x="0" y="7625"/>
                  </a:cubicBezTo>
                  <a:lnTo>
                    <a:pt x="0" y="7625"/>
                  </a:lnTo>
                  <a:cubicBezTo>
                    <a:pt x="1" y="7975"/>
                    <a:pt x="260" y="8410"/>
                    <a:pt x="701" y="8501"/>
                  </a:cubicBezTo>
                  <a:lnTo>
                    <a:pt x="876" y="8501"/>
                  </a:lnTo>
                  <a:cubicBezTo>
                    <a:pt x="1311" y="8501"/>
                    <a:pt x="1661" y="8150"/>
                    <a:pt x="1752" y="7709"/>
                  </a:cubicBezTo>
                  <a:cubicBezTo>
                    <a:pt x="2010" y="5969"/>
                    <a:pt x="2184" y="4145"/>
                    <a:pt x="2187" y="24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613481" y="2012223"/>
              <a:ext cx="300405" cy="352368"/>
            </a:xfrm>
            <a:custGeom>
              <a:avLst/>
              <a:gdLst/>
              <a:ahLst/>
              <a:cxnLst/>
              <a:rect l="l" t="t" r="r" b="b"/>
              <a:pathLst>
                <a:path w="4381" h="5139" extrusionOk="0">
                  <a:moveTo>
                    <a:pt x="2008" y="1"/>
                  </a:moveTo>
                  <a:cubicBezTo>
                    <a:pt x="1683" y="1"/>
                    <a:pt x="1374" y="79"/>
                    <a:pt x="1136" y="292"/>
                  </a:cubicBezTo>
                  <a:cubicBezTo>
                    <a:pt x="351" y="993"/>
                    <a:pt x="351" y="2310"/>
                    <a:pt x="435" y="2836"/>
                  </a:cubicBezTo>
                  <a:cubicBezTo>
                    <a:pt x="701" y="4321"/>
                    <a:pt x="351" y="4587"/>
                    <a:pt x="0" y="4847"/>
                  </a:cubicBezTo>
                  <a:cubicBezTo>
                    <a:pt x="368" y="5063"/>
                    <a:pt x="908" y="5138"/>
                    <a:pt x="1469" y="5138"/>
                  </a:cubicBezTo>
                  <a:cubicBezTo>
                    <a:pt x="2511" y="5138"/>
                    <a:pt x="3627" y="4877"/>
                    <a:pt x="3855" y="4763"/>
                  </a:cubicBezTo>
                  <a:cubicBezTo>
                    <a:pt x="4380" y="3620"/>
                    <a:pt x="2712" y="2310"/>
                    <a:pt x="3504" y="1960"/>
                  </a:cubicBezTo>
                  <a:cubicBezTo>
                    <a:pt x="4289" y="1518"/>
                    <a:pt x="3855" y="558"/>
                    <a:pt x="3855" y="558"/>
                  </a:cubicBezTo>
                  <a:cubicBezTo>
                    <a:pt x="3855" y="558"/>
                    <a:pt x="2877" y="1"/>
                    <a:pt x="20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613481" y="2014418"/>
              <a:ext cx="276337" cy="348391"/>
            </a:xfrm>
            <a:custGeom>
              <a:avLst/>
              <a:gdLst/>
              <a:ahLst/>
              <a:cxnLst/>
              <a:rect l="l" t="t" r="r" b="b"/>
              <a:pathLst>
                <a:path w="4030" h="5081" extrusionOk="0">
                  <a:moveTo>
                    <a:pt x="2012" y="1"/>
                  </a:moveTo>
                  <a:cubicBezTo>
                    <a:pt x="1661" y="1"/>
                    <a:pt x="1311" y="1"/>
                    <a:pt x="1136" y="260"/>
                  </a:cubicBezTo>
                  <a:cubicBezTo>
                    <a:pt x="1402" y="85"/>
                    <a:pt x="1661" y="1"/>
                    <a:pt x="2012" y="1"/>
                  </a:cubicBezTo>
                  <a:close/>
                  <a:moveTo>
                    <a:pt x="2012" y="1"/>
                  </a:moveTo>
                  <a:cubicBezTo>
                    <a:pt x="2453" y="1"/>
                    <a:pt x="2887" y="176"/>
                    <a:pt x="3238" y="260"/>
                  </a:cubicBezTo>
                  <a:cubicBezTo>
                    <a:pt x="3410" y="349"/>
                    <a:pt x="3501" y="432"/>
                    <a:pt x="3670" y="435"/>
                  </a:cubicBezTo>
                  <a:lnTo>
                    <a:pt x="3670" y="435"/>
                  </a:lnTo>
                  <a:cubicBezTo>
                    <a:pt x="3348" y="285"/>
                    <a:pt x="2655" y="1"/>
                    <a:pt x="2012" y="1"/>
                  </a:cubicBezTo>
                  <a:close/>
                  <a:moveTo>
                    <a:pt x="3670" y="435"/>
                  </a:moveTo>
                  <a:cubicBezTo>
                    <a:pt x="3673" y="436"/>
                    <a:pt x="3676" y="438"/>
                    <a:pt x="3679" y="439"/>
                  </a:cubicBezTo>
                  <a:lnTo>
                    <a:pt x="3679" y="439"/>
                  </a:lnTo>
                  <a:cubicBezTo>
                    <a:pt x="3679" y="438"/>
                    <a:pt x="3679" y="436"/>
                    <a:pt x="3679" y="435"/>
                  </a:cubicBezTo>
                  <a:cubicBezTo>
                    <a:pt x="3676" y="435"/>
                    <a:pt x="3673" y="435"/>
                    <a:pt x="3670" y="435"/>
                  </a:cubicBezTo>
                  <a:close/>
                  <a:moveTo>
                    <a:pt x="1135" y="260"/>
                  </a:moveTo>
                  <a:cubicBezTo>
                    <a:pt x="526" y="786"/>
                    <a:pt x="351" y="1662"/>
                    <a:pt x="351" y="2278"/>
                  </a:cubicBezTo>
                  <a:lnTo>
                    <a:pt x="351" y="2804"/>
                  </a:lnTo>
                  <a:cubicBezTo>
                    <a:pt x="435" y="3154"/>
                    <a:pt x="526" y="3504"/>
                    <a:pt x="526" y="3680"/>
                  </a:cubicBezTo>
                  <a:cubicBezTo>
                    <a:pt x="526" y="3504"/>
                    <a:pt x="526" y="3154"/>
                    <a:pt x="435" y="2804"/>
                  </a:cubicBezTo>
                  <a:lnTo>
                    <a:pt x="435" y="2278"/>
                  </a:lnTo>
                  <a:cubicBezTo>
                    <a:pt x="435" y="1662"/>
                    <a:pt x="526" y="786"/>
                    <a:pt x="1135" y="260"/>
                  </a:cubicBezTo>
                  <a:close/>
                  <a:moveTo>
                    <a:pt x="3679" y="439"/>
                  </a:moveTo>
                  <a:cubicBezTo>
                    <a:pt x="3682" y="526"/>
                    <a:pt x="3763" y="526"/>
                    <a:pt x="3763" y="526"/>
                  </a:cubicBezTo>
                  <a:cubicBezTo>
                    <a:pt x="3855" y="610"/>
                    <a:pt x="3939" y="877"/>
                    <a:pt x="3939" y="1136"/>
                  </a:cubicBezTo>
                  <a:cubicBezTo>
                    <a:pt x="3939" y="1402"/>
                    <a:pt x="3855" y="1661"/>
                    <a:pt x="3504" y="1837"/>
                  </a:cubicBezTo>
                  <a:cubicBezTo>
                    <a:pt x="3329" y="1928"/>
                    <a:pt x="3238" y="2103"/>
                    <a:pt x="3238" y="2187"/>
                  </a:cubicBezTo>
                  <a:cubicBezTo>
                    <a:pt x="3238" y="2453"/>
                    <a:pt x="3413" y="2804"/>
                    <a:pt x="3588" y="3063"/>
                  </a:cubicBezTo>
                  <a:cubicBezTo>
                    <a:pt x="3763" y="3413"/>
                    <a:pt x="3939" y="3855"/>
                    <a:pt x="3939" y="4205"/>
                  </a:cubicBezTo>
                  <a:cubicBezTo>
                    <a:pt x="3939" y="4380"/>
                    <a:pt x="3939" y="4555"/>
                    <a:pt x="3855" y="4640"/>
                  </a:cubicBezTo>
                  <a:cubicBezTo>
                    <a:pt x="3763" y="4731"/>
                    <a:pt x="3679" y="4731"/>
                    <a:pt x="3504" y="4815"/>
                  </a:cubicBezTo>
                  <a:cubicBezTo>
                    <a:pt x="3679" y="4815"/>
                    <a:pt x="3763" y="4731"/>
                    <a:pt x="3855" y="4731"/>
                  </a:cubicBezTo>
                  <a:cubicBezTo>
                    <a:pt x="3939" y="4555"/>
                    <a:pt x="4030" y="4380"/>
                    <a:pt x="4030" y="4205"/>
                  </a:cubicBezTo>
                  <a:cubicBezTo>
                    <a:pt x="4030" y="3764"/>
                    <a:pt x="3855" y="3413"/>
                    <a:pt x="3679" y="3063"/>
                  </a:cubicBezTo>
                  <a:cubicBezTo>
                    <a:pt x="3504" y="2712"/>
                    <a:pt x="3329" y="2453"/>
                    <a:pt x="3329" y="2187"/>
                  </a:cubicBezTo>
                  <a:cubicBezTo>
                    <a:pt x="3329" y="2103"/>
                    <a:pt x="3329" y="2012"/>
                    <a:pt x="3504" y="1928"/>
                  </a:cubicBezTo>
                  <a:cubicBezTo>
                    <a:pt x="3855" y="1752"/>
                    <a:pt x="4030" y="1402"/>
                    <a:pt x="4030" y="1136"/>
                  </a:cubicBezTo>
                  <a:cubicBezTo>
                    <a:pt x="4030" y="785"/>
                    <a:pt x="3855" y="526"/>
                    <a:pt x="3855" y="526"/>
                  </a:cubicBezTo>
                  <a:cubicBezTo>
                    <a:pt x="3855" y="526"/>
                    <a:pt x="3790" y="491"/>
                    <a:pt x="3679" y="439"/>
                  </a:cubicBezTo>
                  <a:close/>
                  <a:moveTo>
                    <a:pt x="526" y="3680"/>
                  </a:moveTo>
                  <a:lnTo>
                    <a:pt x="526" y="3680"/>
                  </a:lnTo>
                  <a:cubicBezTo>
                    <a:pt x="526" y="4030"/>
                    <a:pt x="435" y="4289"/>
                    <a:pt x="351" y="4380"/>
                  </a:cubicBezTo>
                  <a:cubicBezTo>
                    <a:pt x="260" y="4555"/>
                    <a:pt x="176" y="4640"/>
                    <a:pt x="0" y="4731"/>
                  </a:cubicBezTo>
                  <a:lnTo>
                    <a:pt x="0" y="4815"/>
                  </a:lnTo>
                  <a:cubicBezTo>
                    <a:pt x="351" y="4990"/>
                    <a:pt x="960" y="5081"/>
                    <a:pt x="1486" y="5081"/>
                  </a:cubicBezTo>
                  <a:cubicBezTo>
                    <a:pt x="1003" y="5081"/>
                    <a:pt x="521" y="5004"/>
                    <a:pt x="108" y="4791"/>
                  </a:cubicBezTo>
                  <a:lnTo>
                    <a:pt x="108" y="4791"/>
                  </a:lnTo>
                  <a:lnTo>
                    <a:pt x="435" y="4464"/>
                  </a:lnTo>
                  <a:cubicBezTo>
                    <a:pt x="526" y="4289"/>
                    <a:pt x="526" y="4030"/>
                    <a:pt x="526" y="3680"/>
                  </a:cubicBezTo>
                  <a:close/>
                  <a:moveTo>
                    <a:pt x="3504" y="4815"/>
                  </a:moveTo>
                  <a:lnTo>
                    <a:pt x="3504" y="4815"/>
                  </a:lnTo>
                  <a:cubicBezTo>
                    <a:pt x="3063" y="4906"/>
                    <a:pt x="2278" y="5081"/>
                    <a:pt x="1486" y="5081"/>
                  </a:cubicBezTo>
                  <a:cubicBezTo>
                    <a:pt x="2012" y="5081"/>
                    <a:pt x="2537" y="5081"/>
                    <a:pt x="2979" y="4990"/>
                  </a:cubicBezTo>
                  <a:cubicBezTo>
                    <a:pt x="3238" y="4906"/>
                    <a:pt x="3413" y="4906"/>
                    <a:pt x="3504" y="48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601482" y="1960110"/>
              <a:ext cx="294097" cy="174504"/>
            </a:xfrm>
            <a:custGeom>
              <a:avLst/>
              <a:gdLst/>
              <a:ahLst/>
              <a:cxnLst/>
              <a:rect l="l" t="t" r="r" b="b"/>
              <a:pathLst>
                <a:path w="4289" h="2545" extrusionOk="0">
                  <a:moveTo>
                    <a:pt x="175" y="2544"/>
                  </a:moveTo>
                  <a:cubicBezTo>
                    <a:pt x="0" y="2019"/>
                    <a:pt x="84" y="1669"/>
                    <a:pt x="175" y="1143"/>
                  </a:cubicBezTo>
                  <a:cubicBezTo>
                    <a:pt x="351" y="617"/>
                    <a:pt x="785" y="267"/>
                    <a:pt x="1577" y="92"/>
                  </a:cubicBezTo>
                  <a:cubicBezTo>
                    <a:pt x="2537" y="1"/>
                    <a:pt x="3854" y="267"/>
                    <a:pt x="4289" y="1227"/>
                  </a:cubicBezTo>
                  <a:cubicBezTo>
                    <a:pt x="4114" y="1227"/>
                    <a:pt x="4030" y="1143"/>
                    <a:pt x="3854" y="1143"/>
                  </a:cubicBezTo>
                  <a:cubicBezTo>
                    <a:pt x="3062" y="1227"/>
                    <a:pt x="2278" y="1402"/>
                    <a:pt x="1577" y="1669"/>
                  </a:cubicBezTo>
                  <a:cubicBezTo>
                    <a:pt x="960" y="1844"/>
                    <a:pt x="351" y="2103"/>
                    <a:pt x="175" y="25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5607241" y="1966350"/>
              <a:ext cx="288337" cy="174024"/>
            </a:xfrm>
            <a:custGeom>
              <a:avLst/>
              <a:gdLst/>
              <a:ahLst/>
              <a:cxnLst/>
              <a:rect l="l" t="t" r="r" b="b"/>
              <a:pathLst>
                <a:path w="4205" h="2538" extrusionOk="0">
                  <a:moveTo>
                    <a:pt x="3245" y="260"/>
                  </a:moveTo>
                  <a:cubicBezTo>
                    <a:pt x="3679" y="435"/>
                    <a:pt x="4030" y="786"/>
                    <a:pt x="4205" y="1136"/>
                  </a:cubicBezTo>
                  <a:cubicBezTo>
                    <a:pt x="4030" y="702"/>
                    <a:pt x="3679" y="435"/>
                    <a:pt x="3245" y="260"/>
                  </a:cubicBezTo>
                  <a:close/>
                  <a:moveTo>
                    <a:pt x="1493" y="1"/>
                  </a:moveTo>
                  <a:cubicBezTo>
                    <a:pt x="1051" y="85"/>
                    <a:pt x="792" y="176"/>
                    <a:pt x="526" y="351"/>
                  </a:cubicBezTo>
                  <a:cubicBezTo>
                    <a:pt x="351" y="526"/>
                    <a:pt x="176" y="786"/>
                    <a:pt x="91" y="1052"/>
                  </a:cubicBezTo>
                  <a:cubicBezTo>
                    <a:pt x="0" y="1311"/>
                    <a:pt x="0" y="1486"/>
                    <a:pt x="0" y="1753"/>
                  </a:cubicBezTo>
                  <a:cubicBezTo>
                    <a:pt x="0" y="1486"/>
                    <a:pt x="91" y="1311"/>
                    <a:pt x="176" y="1052"/>
                  </a:cubicBezTo>
                  <a:cubicBezTo>
                    <a:pt x="267" y="786"/>
                    <a:pt x="351" y="611"/>
                    <a:pt x="617" y="435"/>
                  </a:cubicBezTo>
                  <a:cubicBezTo>
                    <a:pt x="792" y="260"/>
                    <a:pt x="1143" y="176"/>
                    <a:pt x="1493" y="85"/>
                  </a:cubicBezTo>
                  <a:lnTo>
                    <a:pt x="1927" y="85"/>
                  </a:lnTo>
                  <a:cubicBezTo>
                    <a:pt x="2369" y="85"/>
                    <a:pt x="2894" y="85"/>
                    <a:pt x="3245" y="260"/>
                  </a:cubicBezTo>
                  <a:cubicBezTo>
                    <a:pt x="2894" y="85"/>
                    <a:pt x="2369" y="1"/>
                    <a:pt x="1927" y="1"/>
                  </a:cubicBezTo>
                  <a:close/>
                  <a:moveTo>
                    <a:pt x="3770" y="1052"/>
                  </a:moveTo>
                  <a:cubicBezTo>
                    <a:pt x="2978" y="1052"/>
                    <a:pt x="2194" y="1311"/>
                    <a:pt x="1493" y="1486"/>
                  </a:cubicBezTo>
                  <a:cubicBezTo>
                    <a:pt x="1143" y="1578"/>
                    <a:pt x="876" y="1753"/>
                    <a:pt x="617" y="1837"/>
                  </a:cubicBezTo>
                  <a:cubicBezTo>
                    <a:pt x="393" y="1984"/>
                    <a:pt x="233" y="2132"/>
                    <a:pt x="138" y="2280"/>
                  </a:cubicBezTo>
                  <a:lnTo>
                    <a:pt x="138" y="2280"/>
                  </a:lnTo>
                  <a:cubicBezTo>
                    <a:pt x="66" y="2112"/>
                    <a:pt x="0" y="1902"/>
                    <a:pt x="0" y="1753"/>
                  </a:cubicBezTo>
                  <a:lnTo>
                    <a:pt x="0" y="1753"/>
                  </a:lnTo>
                  <a:cubicBezTo>
                    <a:pt x="0" y="1928"/>
                    <a:pt x="0" y="2187"/>
                    <a:pt x="91" y="2453"/>
                  </a:cubicBezTo>
                  <a:lnTo>
                    <a:pt x="91" y="2538"/>
                  </a:lnTo>
                  <a:lnTo>
                    <a:pt x="176" y="2453"/>
                  </a:lnTo>
                  <a:cubicBezTo>
                    <a:pt x="176" y="2278"/>
                    <a:pt x="442" y="2103"/>
                    <a:pt x="617" y="1928"/>
                  </a:cubicBezTo>
                  <a:cubicBezTo>
                    <a:pt x="876" y="1753"/>
                    <a:pt x="1227" y="1662"/>
                    <a:pt x="1493" y="1578"/>
                  </a:cubicBezTo>
                  <a:cubicBezTo>
                    <a:pt x="2194" y="1311"/>
                    <a:pt x="2978" y="1136"/>
                    <a:pt x="3770" y="1136"/>
                  </a:cubicBezTo>
                  <a:lnTo>
                    <a:pt x="3854" y="1136"/>
                  </a:lnTo>
                  <a:cubicBezTo>
                    <a:pt x="3946" y="1136"/>
                    <a:pt x="4030" y="1136"/>
                    <a:pt x="4205" y="1227"/>
                  </a:cubicBezTo>
                  <a:lnTo>
                    <a:pt x="4205" y="1136"/>
                  </a:lnTo>
                  <a:cubicBezTo>
                    <a:pt x="4121" y="1052"/>
                    <a:pt x="3946" y="1052"/>
                    <a:pt x="3854" y="10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5631241" y="1864044"/>
              <a:ext cx="156271" cy="156197"/>
            </a:xfrm>
            <a:custGeom>
              <a:avLst/>
              <a:gdLst/>
              <a:ahLst/>
              <a:cxnLst/>
              <a:rect l="l" t="t" r="r" b="b"/>
              <a:pathLst>
                <a:path w="2279" h="2278" extrusionOk="0">
                  <a:moveTo>
                    <a:pt x="1577" y="2018"/>
                  </a:moveTo>
                  <a:cubicBezTo>
                    <a:pt x="1143" y="2278"/>
                    <a:pt x="526" y="2103"/>
                    <a:pt x="267" y="1577"/>
                  </a:cubicBezTo>
                  <a:cubicBezTo>
                    <a:pt x="1" y="1143"/>
                    <a:pt x="176" y="526"/>
                    <a:pt x="701" y="267"/>
                  </a:cubicBezTo>
                  <a:cubicBezTo>
                    <a:pt x="1143" y="0"/>
                    <a:pt x="1753" y="175"/>
                    <a:pt x="2019" y="701"/>
                  </a:cubicBezTo>
                  <a:cubicBezTo>
                    <a:pt x="2278" y="1143"/>
                    <a:pt x="2103" y="1752"/>
                    <a:pt x="1577" y="20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5637480" y="1870284"/>
              <a:ext cx="144271" cy="144197"/>
            </a:xfrm>
            <a:custGeom>
              <a:avLst/>
              <a:gdLst/>
              <a:ahLst/>
              <a:cxnLst/>
              <a:rect l="l" t="t" r="r" b="b"/>
              <a:pathLst>
                <a:path w="2104" h="2103" extrusionOk="0">
                  <a:moveTo>
                    <a:pt x="1052" y="0"/>
                  </a:moveTo>
                  <a:cubicBezTo>
                    <a:pt x="877" y="0"/>
                    <a:pt x="702" y="84"/>
                    <a:pt x="610" y="176"/>
                  </a:cubicBezTo>
                  <a:cubicBezTo>
                    <a:pt x="786" y="84"/>
                    <a:pt x="877" y="84"/>
                    <a:pt x="1052" y="84"/>
                  </a:cubicBezTo>
                  <a:cubicBezTo>
                    <a:pt x="1402" y="84"/>
                    <a:pt x="1753" y="260"/>
                    <a:pt x="1928" y="610"/>
                  </a:cubicBezTo>
                  <a:cubicBezTo>
                    <a:pt x="2012" y="785"/>
                    <a:pt x="2012" y="876"/>
                    <a:pt x="2012" y="1052"/>
                  </a:cubicBezTo>
                  <a:cubicBezTo>
                    <a:pt x="2012" y="1402"/>
                    <a:pt x="1837" y="1752"/>
                    <a:pt x="1486" y="1927"/>
                  </a:cubicBezTo>
                  <a:cubicBezTo>
                    <a:pt x="1402" y="2012"/>
                    <a:pt x="1227" y="2012"/>
                    <a:pt x="1052" y="2012"/>
                  </a:cubicBezTo>
                  <a:cubicBezTo>
                    <a:pt x="702" y="2012"/>
                    <a:pt x="351" y="1836"/>
                    <a:pt x="176" y="1486"/>
                  </a:cubicBezTo>
                  <a:cubicBezTo>
                    <a:pt x="85" y="1402"/>
                    <a:pt x="85" y="1227"/>
                    <a:pt x="85" y="1052"/>
                  </a:cubicBezTo>
                  <a:cubicBezTo>
                    <a:pt x="85" y="701"/>
                    <a:pt x="260" y="351"/>
                    <a:pt x="610" y="176"/>
                  </a:cubicBezTo>
                  <a:lnTo>
                    <a:pt x="610" y="176"/>
                  </a:lnTo>
                  <a:cubicBezTo>
                    <a:pt x="260" y="351"/>
                    <a:pt x="1" y="701"/>
                    <a:pt x="1" y="1052"/>
                  </a:cubicBezTo>
                  <a:cubicBezTo>
                    <a:pt x="1" y="1227"/>
                    <a:pt x="85" y="1402"/>
                    <a:pt x="176" y="1577"/>
                  </a:cubicBezTo>
                  <a:cubicBezTo>
                    <a:pt x="351" y="1927"/>
                    <a:pt x="702" y="2103"/>
                    <a:pt x="1052" y="2103"/>
                  </a:cubicBezTo>
                  <a:cubicBezTo>
                    <a:pt x="1227" y="2103"/>
                    <a:pt x="1402" y="2012"/>
                    <a:pt x="1577" y="2012"/>
                  </a:cubicBezTo>
                  <a:cubicBezTo>
                    <a:pt x="1928" y="1752"/>
                    <a:pt x="2103" y="1402"/>
                    <a:pt x="2103" y="1052"/>
                  </a:cubicBezTo>
                  <a:cubicBezTo>
                    <a:pt x="2103" y="876"/>
                    <a:pt x="2103" y="701"/>
                    <a:pt x="2012" y="610"/>
                  </a:cubicBezTo>
                  <a:cubicBezTo>
                    <a:pt x="1837" y="260"/>
                    <a:pt x="1402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5613481" y="2038417"/>
              <a:ext cx="306165" cy="138026"/>
            </a:xfrm>
            <a:custGeom>
              <a:avLst/>
              <a:gdLst/>
              <a:ahLst/>
              <a:cxnLst/>
              <a:rect l="l" t="t" r="r" b="b"/>
              <a:pathLst>
                <a:path w="4465" h="2013" extrusionOk="0">
                  <a:moveTo>
                    <a:pt x="3504" y="961"/>
                  </a:moveTo>
                  <a:cubicBezTo>
                    <a:pt x="3939" y="877"/>
                    <a:pt x="4464" y="961"/>
                    <a:pt x="4464" y="611"/>
                  </a:cubicBezTo>
                  <a:cubicBezTo>
                    <a:pt x="4464" y="260"/>
                    <a:pt x="4114" y="1"/>
                    <a:pt x="3679" y="1"/>
                  </a:cubicBezTo>
                  <a:cubicBezTo>
                    <a:pt x="2887" y="85"/>
                    <a:pt x="2103" y="260"/>
                    <a:pt x="1402" y="527"/>
                  </a:cubicBezTo>
                  <a:cubicBezTo>
                    <a:pt x="701" y="702"/>
                    <a:pt x="85" y="961"/>
                    <a:pt x="0" y="1402"/>
                  </a:cubicBezTo>
                  <a:cubicBezTo>
                    <a:pt x="0" y="1753"/>
                    <a:pt x="85" y="2012"/>
                    <a:pt x="351" y="1928"/>
                  </a:cubicBezTo>
                  <a:cubicBezTo>
                    <a:pt x="960" y="1136"/>
                    <a:pt x="2453" y="1052"/>
                    <a:pt x="3504" y="9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5613481" y="2038417"/>
              <a:ext cx="306165" cy="132267"/>
            </a:xfrm>
            <a:custGeom>
              <a:avLst/>
              <a:gdLst/>
              <a:ahLst/>
              <a:cxnLst/>
              <a:rect l="l" t="t" r="r" b="b"/>
              <a:pathLst>
                <a:path w="4465" h="1929" extrusionOk="0">
                  <a:moveTo>
                    <a:pt x="3679" y="1"/>
                  </a:moveTo>
                  <a:cubicBezTo>
                    <a:pt x="2887" y="1"/>
                    <a:pt x="2103" y="260"/>
                    <a:pt x="1402" y="435"/>
                  </a:cubicBezTo>
                  <a:cubicBezTo>
                    <a:pt x="1052" y="527"/>
                    <a:pt x="701" y="702"/>
                    <a:pt x="435" y="877"/>
                  </a:cubicBezTo>
                  <a:cubicBezTo>
                    <a:pt x="260" y="1052"/>
                    <a:pt x="0" y="1227"/>
                    <a:pt x="0" y="1402"/>
                  </a:cubicBezTo>
                  <a:lnTo>
                    <a:pt x="0" y="1578"/>
                  </a:lnTo>
                  <a:cubicBezTo>
                    <a:pt x="0" y="1487"/>
                    <a:pt x="0" y="1487"/>
                    <a:pt x="85" y="1487"/>
                  </a:cubicBezTo>
                  <a:cubicBezTo>
                    <a:pt x="85" y="1227"/>
                    <a:pt x="260" y="1052"/>
                    <a:pt x="526" y="877"/>
                  </a:cubicBezTo>
                  <a:cubicBezTo>
                    <a:pt x="785" y="786"/>
                    <a:pt x="1052" y="611"/>
                    <a:pt x="1402" y="527"/>
                  </a:cubicBezTo>
                  <a:cubicBezTo>
                    <a:pt x="2103" y="260"/>
                    <a:pt x="2887" y="85"/>
                    <a:pt x="3679" y="85"/>
                  </a:cubicBezTo>
                  <a:lnTo>
                    <a:pt x="3763" y="85"/>
                  </a:lnTo>
                  <a:cubicBezTo>
                    <a:pt x="3939" y="85"/>
                    <a:pt x="4114" y="85"/>
                    <a:pt x="4205" y="176"/>
                  </a:cubicBezTo>
                  <a:cubicBezTo>
                    <a:pt x="4114" y="85"/>
                    <a:pt x="3939" y="1"/>
                    <a:pt x="3763" y="1"/>
                  </a:cubicBezTo>
                  <a:close/>
                  <a:moveTo>
                    <a:pt x="0" y="1578"/>
                  </a:moveTo>
                  <a:cubicBezTo>
                    <a:pt x="0" y="1662"/>
                    <a:pt x="0" y="1753"/>
                    <a:pt x="85" y="1837"/>
                  </a:cubicBezTo>
                  <a:cubicBezTo>
                    <a:pt x="85" y="1753"/>
                    <a:pt x="0" y="1662"/>
                    <a:pt x="0" y="1578"/>
                  </a:cubicBezTo>
                  <a:close/>
                  <a:moveTo>
                    <a:pt x="85" y="1837"/>
                  </a:moveTo>
                  <a:cubicBezTo>
                    <a:pt x="85" y="1928"/>
                    <a:pt x="176" y="1928"/>
                    <a:pt x="260" y="1928"/>
                  </a:cubicBezTo>
                  <a:cubicBezTo>
                    <a:pt x="176" y="1928"/>
                    <a:pt x="176" y="1837"/>
                    <a:pt x="85" y="1837"/>
                  </a:cubicBezTo>
                  <a:close/>
                  <a:moveTo>
                    <a:pt x="4205" y="176"/>
                  </a:moveTo>
                  <a:lnTo>
                    <a:pt x="4205" y="176"/>
                  </a:lnTo>
                  <a:cubicBezTo>
                    <a:pt x="4289" y="351"/>
                    <a:pt x="4380" y="435"/>
                    <a:pt x="4380" y="611"/>
                  </a:cubicBezTo>
                  <a:cubicBezTo>
                    <a:pt x="4380" y="702"/>
                    <a:pt x="4380" y="702"/>
                    <a:pt x="4289" y="786"/>
                  </a:cubicBezTo>
                  <a:cubicBezTo>
                    <a:pt x="4289" y="786"/>
                    <a:pt x="4114" y="877"/>
                    <a:pt x="4030" y="877"/>
                  </a:cubicBezTo>
                  <a:lnTo>
                    <a:pt x="3504" y="877"/>
                  </a:lnTo>
                  <a:cubicBezTo>
                    <a:pt x="2979" y="961"/>
                    <a:pt x="2362" y="1052"/>
                    <a:pt x="1752" y="1136"/>
                  </a:cubicBezTo>
                  <a:cubicBezTo>
                    <a:pt x="1136" y="1311"/>
                    <a:pt x="610" y="1487"/>
                    <a:pt x="351" y="1928"/>
                  </a:cubicBezTo>
                  <a:cubicBezTo>
                    <a:pt x="701" y="1578"/>
                    <a:pt x="1136" y="1311"/>
                    <a:pt x="1752" y="1227"/>
                  </a:cubicBezTo>
                  <a:cubicBezTo>
                    <a:pt x="2362" y="1052"/>
                    <a:pt x="2979" y="1052"/>
                    <a:pt x="3504" y="961"/>
                  </a:cubicBezTo>
                  <a:cubicBezTo>
                    <a:pt x="3634" y="919"/>
                    <a:pt x="3742" y="919"/>
                    <a:pt x="3840" y="919"/>
                  </a:cubicBezTo>
                  <a:cubicBezTo>
                    <a:pt x="3939" y="919"/>
                    <a:pt x="4026" y="919"/>
                    <a:pt x="4114" y="877"/>
                  </a:cubicBezTo>
                  <a:cubicBezTo>
                    <a:pt x="4205" y="877"/>
                    <a:pt x="4289" y="877"/>
                    <a:pt x="4380" y="786"/>
                  </a:cubicBezTo>
                  <a:cubicBezTo>
                    <a:pt x="4464" y="786"/>
                    <a:pt x="4464" y="702"/>
                    <a:pt x="4464" y="611"/>
                  </a:cubicBezTo>
                  <a:cubicBezTo>
                    <a:pt x="4464" y="435"/>
                    <a:pt x="4380" y="260"/>
                    <a:pt x="4205" y="1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05F156-A753-4365-778F-68C54F69F8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"/>
          <p:cNvSpPr/>
          <p:nvPr/>
        </p:nvSpPr>
        <p:spPr>
          <a:xfrm>
            <a:off x="721750" y="1208600"/>
            <a:ext cx="5181000" cy="272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837097" y="1308886"/>
            <a:ext cx="4950900" cy="2525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1105775" y="1644450"/>
            <a:ext cx="4045200" cy="111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you!</a:t>
            </a:r>
          </a:p>
        </p:txBody>
      </p:sp>
      <p:sp>
        <p:nvSpPr>
          <p:cNvPr id="436" name="Google Shape;436;p36"/>
          <p:cNvSpPr txBox="1">
            <a:spLocks noGrp="1"/>
          </p:cNvSpPr>
          <p:nvPr>
            <p:ph type="subTitle" idx="1"/>
          </p:nvPr>
        </p:nvSpPr>
        <p:spPr>
          <a:xfrm>
            <a:off x="1105775" y="2873927"/>
            <a:ext cx="4045200" cy="6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7" name="Google Shape;437;p36"/>
          <p:cNvGrpSpPr/>
          <p:nvPr/>
        </p:nvGrpSpPr>
        <p:grpSpPr>
          <a:xfrm rot="-1015751">
            <a:off x="5235724" y="2062662"/>
            <a:ext cx="1827125" cy="1293900"/>
            <a:chOff x="5419380" y="1924427"/>
            <a:chExt cx="1827059" cy="1293853"/>
          </a:xfrm>
        </p:grpSpPr>
        <p:sp>
          <p:nvSpPr>
            <p:cNvPr id="438" name="Google Shape;438;p36"/>
            <p:cNvSpPr/>
            <p:nvPr/>
          </p:nvSpPr>
          <p:spPr>
            <a:xfrm>
              <a:off x="6277354" y="1947363"/>
              <a:ext cx="13887" cy="40880"/>
            </a:xfrm>
            <a:custGeom>
              <a:avLst/>
              <a:gdLst/>
              <a:ahLst/>
              <a:cxnLst/>
              <a:rect l="l" t="t" r="r" b="b"/>
              <a:pathLst>
                <a:path w="267" h="786" extrusionOk="0">
                  <a:moveTo>
                    <a:pt x="91" y="1"/>
                  </a:moveTo>
                  <a:cubicBezTo>
                    <a:pt x="91" y="85"/>
                    <a:pt x="0" y="176"/>
                    <a:pt x="0" y="176"/>
                  </a:cubicBezTo>
                  <a:lnTo>
                    <a:pt x="0" y="610"/>
                  </a:lnTo>
                  <a:cubicBezTo>
                    <a:pt x="0" y="702"/>
                    <a:pt x="91" y="786"/>
                    <a:pt x="91" y="786"/>
                  </a:cubicBezTo>
                  <a:cubicBezTo>
                    <a:pt x="175" y="786"/>
                    <a:pt x="266" y="702"/>
                    <a:pt x="266" y="610"/>
                  </a:cubicBezTo>
                  <a:cubicBezTo>
                    <a:pt x="266" y="526"/>
                    <a:pt x="175" y="351"/>
                    <a:pt x="175" y="176"/>
                  </a:cubicBezTo>
                  <a:cubicBezTo>
                    <a:pt x="175" y="176"/>
                    <a:pt x="91" y="85"/>
                    <a:pt x="91" y="1"/>
                  </a:cubicBezTo>
                  <a:close/>
                </a:path>
              </a:pathLst>
            </a:custGeom>
            <a:solidFill>
              <a:srgbClr val="DF6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6277354" y="2238931"/>
              <a:ext cx="54715" cy="801890"/>
            </a:xfrm>
            <a:custGeom>
              <a:avLst/>
              <a:gdLst/>
              <a:ahLst/>
              <a:cxnLst/>
              <a:rect l="l" t="t" r="r" b="b"/>
              <a:pathLst>
                <a:path w="1052" h="15418" extrusionOk="0">
                  <a:moveTo>
                    <a:pt x="350" y="1"/>
                  </a:moveTo>
                  <a:lnTo>
                    <a:pt x="350" y="85"/>
                  </a:lnTo>
                  <a:lnTo>
                    <a:pt x="350" y="1837"/>
                  </a:lnTo>
                  <a:cubicBezTo>
                    <a:pt x="350" y="2453"/>
                    <a:pt x="350" y="3063"/>
                    <a:pt x="442" y="3680"/>
                  </a:cubicBezTo>
                  <a:cubicBezTo>
                    <a:pt x="442" y="3855"/>
                    <a:pt x="350" y="3939"/>
                    <a:pt x="175" y="4030"/>
                  </a:cubicBezTo>
                  <a:cubicBezTo>
                    <a:pt x="91" y="4030"/>
                    <a:pt x="0" y="4114"/>
                    <a:pt x="91" y="4289"/>
                  </a:cubicBezTo>
                  <a:cubicBezTo>
                    <a:pt x="266" y="4556"/>
                    <a:pt x="350" y="4815"/>
                    <a:pt x="442" y="5081"/>
                  </a:cubicBezTo>
                  <a:lnTo>
                    <a:pt x="442" y="5957"/>
                  </a:lnTo>
                  <a:cubicBezTo>
                    <a:pt x="350" y="6658"/>
                    <a:pt x="350" y="7359"/>
                    <a:pt x="266" y="8059"/>
                  </a:cubicBezTo>
                  <a:lnTo>
                    <a:pt x="266" y="8844"/>
                  </a:lnTo>
                  <a:lnTo>
                    <a:pt x="266" y="10421"/>
                  </a:lnTo>
                  <a:cubicBezTo>
                    <a:pt x="175" y="11121"/>
                    <a:pt x="175" y="11822"/>
                    <a:pt x="91" y="12523"/>
                  </a:cubicBezTo>
                  <a:lnTo>
                    <a:pt x="91" y="13490"/>
                  </a:lnTo>
                  <a:cubicBezTo>
                    <a:pt x="91" y="14100"/>
                    <a:pt x="91" y="14716"/>
                    <a:pt x="0" y="15326"/>
                  </a:cubicBezTo>
                  <a:lnTo>
                    <a:pt x="91" y="15417"/>
                  </a:lnTo>
                  <a:cubicBezTo>
                    <a:pt x="175" y="15417"/>
                    <a:pt x="175" y="15417"/>
                    <a:pt x="266" y="15326"/>
                  </a:cubicBezTo>
                  <a:lnTo>
                    <a:pt x="266" y="15151"/>
                  </a:lnTo>
                  <a:cubicBezTo>
                    <a:pt x="266" y="14716"/>
                    <a:pt x="266" y="14275"/>
                    <a:pt x="350" y="13840"/>
                  </a:cubicBezTo>
                  <a:lnTo>
                    <a:pt x="350" y="13049"/>
                  </a:lnTo>
                  <a:cubicBezTo>
                    <a:pt x="350" y="12348"/>
                    <a:pt x="442" y="11738"/>
                    <a:pt x="442" y="11037"/>
                  </a:cubicBezTo>
                  <a:cubicBezTo>
                    <a:pt x="442" y="10337"/>
                    <a:pt x="442" y="9636"/>
                    <a:pt x="526" y="8935"/>
                  </a:cubicBezTo>
                  <a:lnTo>
                    <a:pt x="526" y="6742"/>
                  </a:lnTo>
                  <a:cubicBezTo>
                    <a:pt x="617" y="6391"/>
                    <a:pt x="617" y="5957"/>
                    <a:pt x="617" y="5607"/>
                  </a:cubicBezTo>
                  <a:cubicBezTo>
                    <a:pt x="617" y="5256"/>
                    <a:pt x="617" y="4990"/>
                    <a:pt x="701" y="4731"/>
                  </a:cubicBezTo>
                  <a:cubicBezTo>
                    <a:pt x="792" y="4464"/>
                    <a:pt x="876" y="4289"/>
                    <a:pt x="1051" y="4030"/>
                  </a:cubicBezTo>
                  <a:cubicBezTo>
                    <a:pt x="1051" y="3939"/>
                    <a:pt x="1051" y="3939"/>
                    <a:pt x="967" y="3939"/>
                  </a:cubicBezTo>
                  <a:cubicBezTo>
                    <a:pt x="900" y="3962"/>
                    <a:pt x="850" y="3973"/>
                    <a:pt x="811" y="3973"/>
                  </a:cubicBezTo>
                  <a:cubicBezTo>
                    <a:pt x="695" y="3973"/>
                    <a:pt x="680" y="3873"/>
                    <a:pt x="617" y="3680"/>
                  </a:cubicBezTo>
                  <a:lnTo>
                    <a:pt x="617" y="2804"/>
                  </a:lnTo>
                  <a:lnTo>
                    <a:pt x="617" y="877"/>
                  </a:lnTo>
                  <a:lnTo>
                    <a:pt x="617" y="176"/>
                  </a:lnTo>
                  <a:cubicBezTo>
                    <a:pt x="617" y="85"/>
                    <a:pt x="442" y="85"/>
                    <a:pt x="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6259098" y="3043162"/>
              <a:ext cx="225671" cy="166120"/>
            </a:xfrm>
            <a:custGeom>
              <a:avLst/>
              <a:gdLst/>
              <a:ahLst/>
              <a:cxnLst/>
              <a:rect l="l" t="t" r="r" b="b"/>
              <a:pathLst>
                <a:path w="4339" h="3194" extrusionOk="0">
                  <a:moveTo>
                    <a:pt x="151" y="1"/>
                  </a:moveTo>
                  <a:cubicBezTo>
                    <a:pt x="119" y="1"/>
                    <a:pt x="61" y="38"/>
                    <a:pt x="1" y="38"/>
                  </a:cubicBezTo>
                  <a:cubicBezTo>
                    <a:pt x="176" y="480"/>
                    <a:pt x="176" y="914"/>
                    <a:pt x="176" y="1264"/>
                  </a:cubicBezTo>
                  <a:cubicBezTo>
                    <a:pt x="176" y="1615"/>
                    <a:pt x="176" y="1881"/>
                    <a:pt x="351" y="2140"/>
                  </a:cubicBezTo>
                  <a:cubicBezTo>
                    <a:pt x="442" y="2316"/>
                    <a:pt x="526" y="2407"/>
                    <a:pt x="617" y="2582"/>
                  </a:cubicBezTo>
                  <a:cubicBezTo>
                    <a:pt x="701" y="2841"/>
                    <a:pt x="877" y="3016"/>
                    <a:pt x="1143" y="3107"/>
                  </a:cubicBezTo>
                  <a:cubicBezTo>
                    <a:pt x="1360" y="3149"/>
                    <a:pt x="1579" y="3193"/>
                    <a:pt x="1798" y="3193"/>
                  </a:cubicBezTo>
                  <a:cubicBezTo>
                    <a:pt x="2017" y="3193"/>
                    <a:pt x="2236" y="3149"/>
                    <a:pt x="2453" y="3016"/>
                  </a:cubicBezTo>
                  <a:cubicBezTo>
                    <a:pt x="2720" y="2841"/>
                    <a:pt x="3070" y="2666"/>
                    <a:pt x="3329" y="2407"/>
                  </a:cubicBezTo>
                  <a:cubicBezTo>
                    <a:pt x="3595" y="2140"/>
                    <a:pt x="3771" y="1706"/>
                    <a:pt x="3946" y="1356"/>
                  </a:cubicBezTo>
                  <a:cubicBezTo>
                    <a:pt x="4121" y="1005"/>
                    <a:pt x="4205" y="655"/>
                    <a:pt x="4296" y="304"/>
                  </a:cubicBezTo>
                  <a:cubicBezTo>
                    <a:pt x="4296" y="240"/>
                    <a:pt x="4339" y="179"/>
                    <a:pt x="4301" y="179"/>
                  </a:cubicBezTo>
                  <a:cubicBezTo>
                    <a:pt x="4285" y="179"/>
                    <a:pt x="4256" y="189"/>
                    <a:pt x="4205" y="213"/>
                  </a:cubicBezTo>
                  <a:lnTo>
                    <a:pt x="3946" y="213"/>
                  </a:lnTo>
                  <a:cubicBezTo>
                    <a:pt x="3771" y="213"/>
                    <a:pt x="3595" y="304"/>
                    <a:pt x="3595" y="480"/>
                  </a:cubicBezTo>
                  <a:cubicBezTo>
                    <a:pt x="3595" y="655"/>
                    <a:pt x="3504" y="830"/>
                    <a:pt x="3504" y="1005"/>
                  </a:cubicBezTo>
                  <a:cubicBezTo>
                    <a:pt x="3420" y="1180"/>
                    <a:pt x="3420" y="1264"/>
                    <a:pt x="3329" y="1440"/>
                  </a:cubicBezTo>
                  <a:cubicBezTo>
                    <a:pt x="3070" y="1881"/>
                    <a:pt x="2720" y="2316"/>
                    <a:pt x="2194" y="2491"/>
                  </a:cubicBezTo>
                  <a:cubicBezTo>
                    <a:pt x="2041" y="2543"/>
                    <a:pt x="1891" y="2593"/>
                    <a:pt x="1740" y="2593"/>
                  </a:cubicBezTo>
                  <a:cubicBezTo>
                    <a:pt x="1628" y="2593"/>
                    <a:pt x="1516" y="2565"/>
                    <a:pt x="1402" y="2491"/>
                  </a:cubicBezTo>
                  <a:cubicBezTo>
                    <a:pt x="1143" y="2231"/>
                    <a:pt x="968" y="1881"/>
                    <a:pt x="968" y="1531"/>
                  </a:cubicBezTo>
                  <a:cubicBezTo>
                    <a:pt x="877" y="1089"/>
                    <a:pt x="968" y="739"/>
                    <a:pt x="1052" y="304"/>
                  </a:cubicBezTo>
                  <a:cubicBezTo>
                    <a:pt x="1052" y="129"/>
                    <a:pt x="1052" y="38"/>
                    <a:pt x="793" y="38"/>
                  </a:cubicBezTo>
                  <a:cubicBezTo>
                    <a:pt x="676" y="38"/>
                    <a:pt x="518" y="79"/>
                    <a:pt x="375" y="79"/>
                  </a:cubicBezTo>
                  <a:cubicBezTo>
                    <a:pt x="303" y="79"/>
                    <a:pt x="234" y="68"/>
                    <a:pt x="176" y="38"/>
                  </a:cubicBezTo>
                  <a:cubicBezTo>
                    <a:pt x="176" y="10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6910731" y="2347840"/>
              <a:ext cx="318977" cy="261974"/>
            </a:xfrm>
            <a:custGeom>
              <a:avLst/>
              <a:gdLst/>
              <a:ahLst/>
              <a:cxnLst/>
              <a:rect l="l" t="t" r="r" b="b"/>
              <a:pathLst>
                <a:path w="6133" h="5037" extrusionOk="0">
                  <a:moveTo>
                    <a:pt x="3167" y="1"/>
                  </a:moveTo>
                  <a:cubicBezTo>
                    <a:pt x="3021" y="1"/>
                    <a:pt x="2870" y="27"/>
                    <a:pt x="2713" y="93"/>
                  </a:cubicBezTo>
                  <a:cubicBezTo>
                    <a:pt x="2538" y="93"/>
                    <a:pt x="2454" y="184"/>
                    <a:pt x="2278" y="184"/>
                  </a:cubicBezTo>
                  <a:cubicBezTo>
                    <a:pt x="1487" y="359"/>
                    <a:pt x="786" y="443"/>
                    <a:pt x="1" y="619"/>
                  </a:cubicBezTo>
                  <a:lnTo>
                    <a:pt x="1" y="710"/>
                  </a:lnTo>
                  <a:cubicBezTo>
                    <a:pt x="85" y="794"/>
                    <a:pt x="176" y="794"/>
                    <a:pt x="176" y="885"/>
                  </a:cubicBezTo>
                  <a:cubicBezTo>
                    <a:pt x="611" y="1235"/>
                    <a:pt x="961" y="1586"/>
                    <a:pt x="1227" y="2020"/>
                  </a:cubicBezTo>
                  <a:cubicBezTo>
                    <a:pt x="1837" y="2721"/>
                    <a:pt x="2362" y="3422"/>
                    <a:pt x="2979" y="4122"/>
                  </a:cubicBezTo>
                  <a:lnTo>
                    <a:pt x="2979" y="4213"/>
                  </a:lnTo>
                  <a:cubicBezTo>
                    <a:pt x="3154" y="4473"/>
                    <a:pt x="3238" y="4739"/>
                    <a:pt x="3414" y="4998"/>
                  </a:cubicBezTo>
                  <a:cubicBezTo>
                    <a:pt x="3414" y="5025"/>
                    <a:pt x="3422" y="5036"/>
                    <a:pt x="3435" y="5036"/>
                  </a:cubicBezTo>
                  <a:cubicBezTo>
                    <a:pt x="3467" y="5036"/>
                    <a:pt x="3529" y="4973"/>
                    <a:pt x="3589" y="4914"/>
                  </a:cubicBezTo>
                  <a:lnTo>
                    <a:pt x="3589" y="4823"/>
                  </a:lnTo>
                  <a:cubicBezTo>
                    <a:pt x="3855" y="4389"/>
                    <a:pt x="4030" y="3863"/>
                    <a:pt x="4381" y="3513"/>
                  </a:cubicBezTo>
                  <a:cubicBezTo>
                    <a:pt x="4556" y="3337"/>
                    <a:pt x="4731" y="3071"/>
                    <a:pt x="4906" y="2812"/>
                  </a:cubicBezTo>
                  <a:cubicBezTo>
                    <a:pt x="5081" y="2546"/>
                    <a:pt x="5257" y="2370"/>
                    <a:pt x="5432" y="2111"/>
                  </a:cubicBezTo>
                  <a:cubicBezTo>
                    <a:pt x="5691" y="1845"/>
                    <a:pt x="5957" y="1586"/>
                    <a:pt x="6132" y="1319"/>
                  </a:cubicBezTo>
                  <a:lnTo>
                    <a:pt x="6132" y="1144"/>
                  </a:lnTo>
                  <a:cubicBezTo>
                    <a:pt x="5957" y="1060"/>
                    <a:pt x="5866" y="1060"/>
                    <a:pt x="5782" y="969"/>
                  </a:cubicBezTo>
                  <a:cubicBezTo>
                    <a:pt x="5341" y="794"/>
                    <a:pt x="4906" y="534"/>
                    <a:pt x="4381" y="359"/>
                  </a:cubicBezTo>
                  <a:cubicBezTo>
                    <a:pt x="3989" y="229"/>
                    <a:pt x="3597" y="1"/>
                    <a:pt x="3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6796674" y="2297962"/>
              <a:ext cx="250792" cy="72970"/>
            </a:xfrm>
            <a:custGeom>
              <a:avLst/>
              <a:gdLst/>
              <a:ahLst/>
              <a:cxnLst/>
              <a:rect l="l" t="t" r="r" b="b"/>
              <a:pathLst>
                <a:path w="4822" h="1403" extrusionOk="0">
                  <a:moveTo>
                    <a:pt x="1" y="1"/>
                  </a:moveTo>
                  <a:lnTo>
                    <a:pt x="176" y="176"/>
                  </a:lnTo>
                  <a:cubicBezTo>
                    <a:pt x="792" y="351"/>
                    <a:pt x="1318" y="877"/>
                    <a:pt x="1752" y="1318"/>
                  </a:cubicBezTo>
                  <a:cubicBezTo>
                    <a:pt x="1928" y="1402"/>
                    <a:pt x="2019" y="1402"/>
                    <a:pt x="2194" y="1402"/>
                  </a:cubicBezTo>
                  <a:cubicBezTo>
                    <a:pt x="2453" y="1318"/>
                    <a:pt x="2720" y="1318"/>
                    <a:pt x="2979" y="1143"/>
                  </a:cubicBezTo>
                  <a:cubicBezTo>
                    <a:pt x="3420" y="1143"/>
                    <a:pt x="3771" y="1052"/>
                    <a:pt x="4121" y="968"/>
                  </a:cubicBezTo>
                  <a:cubicBezTo>
                    <a:pt x="4296" y="968"/>
                    <a:pt x="4555" y="968"/>
                    <a:pt x="4731" y="877"/>
                  </a:cubicBezTo>
                  <a:cubicBezTo>
                    <a:pt x="4731" y="877"/>
                    <a:pt x="4822" y="877"/>
                    <a:pt x="4822" y="793"/>
                  </a:cubicBezTo>
                  <a:lnTo>
                    <a:pt x="4731" y="793"/>
                  </a:lnTo>
                  <a:cubicBezTo>
                    <a:pt x="4296" y="618"/>
                    <a:pt x="3855" y="526"/>
                    <a:pt x="3420" y="442"/>
                  </a:cubicBezTo>
                  <a:lnTo>
                    <a:pt x="2103" y="176"/>
                  </a:lnTo>
                  <a:cubicBezTo>
                    <a:pt x="1493" y="1"/>
                    <a:pt x="792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6600960" y="2382739"/>
              <a:ext cx="473863" cy="390439"/>
            </a:xfrm>
            <a:custGeom>
              <a:avLst/>
              <a:gdLst/>
              <a:ahLst/>
              <a:cxnLst/>
              <a:rect l="l" t="t" r="r" b="b"/>
              <a:pathLst>
                <a:path w="9111" h="7507" extrusionOk="0">
                  <a:moveTo>
                    <a:pt x="5595" y="1"/>
                  </a:moveTo>
                  <a:cubicBezTo>
                    <a:pt x="5569" y="1"/>
                    <a:pt x="5542" y="12"/>
                    <a:pt x="5515" y="39"/>
                  </a:cubicBezTo>
                  <a:cubicBezTo>
                    <a:pt x="5165" y="39"/>
                    <a:pt x="4906" y="123"/>
                    <a:pt x="4640" y="214"/>
                  </a:cubicBezTo>
                  <a:cubicBezTo>
                    <a:pt x="3855" y="389"/>
                    <a:pt x="3154" y="564"/>
                    <a:pt x="2453" y="648"/>
                  </a:cubicBezTo>
                  <a:cubicBezTo>
                    <a:pt x="1661" y="739"/>
                    <a:pt x="877" y="915"/>
                    <a:pt x="85" y="999"/>
                  </a:cubicBezTo>
                  <a:cubicBezTo>
                    <a:pt x="1" y="999"/>
                    <a:pt x="1" y="999"/>
                    <a:pt x="85" y="1090"/>
                  </a:cubicBezTo>
                  <a:cubicBezTo>
                    <a:pt x="176" y="1349"/>
                    <a:pt x="351" y="1699"/>
                    <a:pt x="435" y="2050"/>
                  </a:cubicBezTo>
                  <a:cubicBezTo>
                    <a:pt x="701" y="2491"/>
                    <a:pt x="961" y="3017"/>
                    <a:pt x="1136" y="3542"/>
                  </a:cubicBezTo>
                  <a:cubicBezTo>
                    <a:pt x="1486" y="4418"/>
                    <a:pt x="1577" y="5378"/>
                    <a:pt x="1753" y="6345"/>
                  </a:cubicBezTo>
                  <a:cubicBezTo>
                    <a:pt x="1753" y="6696"/>
                    <a:pt x="1753" y="7046"/>
                    <a:pt x="1837" y="7396"/>
                  </a:cubicBezTo>
                  <a:cubicBezTo>
                    <a:pt x="1837" y="7396"/>
                    <a:pt x="1837" y="7507"/>
                    <a:pt x="1882" y="7507"/>
                  </a:cubicBezTo>
                  <a:cubicBezTo>
                    <a:pt x="1894" y="7507"/>
                    <a:pt x="1909" y="7499"/>
                    <a:pt x="1928" y="7481"/>
                  </a:cubicBezTo>
                  <a:cubicBezTo>
                    <a:pt x="2103" y="7305"/>
                    <a:pt x="2187" y="7221"/>
                    <a:pt x="2362" y="7130"/>
                  </a:cubicBezTo>
                  <a:cubicBezTo>
                    <a:pt x="2628" y="6955"/>
                    <a:pt x="2979" y="6871"/>
                    <a:pt x="3329" y="6696"/>
                  </a:cubicBezTo>
                  <a:cubicBezTo>
                    <a:pt x="3504" y="6605"/>
                    <a:pt x="3680" y="6429"/>
                    <a:pt x="3939" y="6345"/>
                  </a:cubicBezTo>
                  <a:cubicBezTo>
                    <a:pt x="4380" y="6079"/>
                    <a:pt x="4815" y="5820"/>
                    <a:pt x="5340" y="5645"/>
                  </a:cubicBezTo>
                  <a:cubicBezTo>
                    <a:pt x="6307" y="5294"/>
                    <a:pt x="7267" y="4944"/>
                    <a:pt x="8234" y="4678"/>
                  </a:cubicBezTo>
                  <a:cubicBezTo>
                    <a:pt x="8494" y="4594"/>
                    <a:pt x="8844" y="4502"/>
                    <a:pt x="9110" y="4418"/>
                  </a:cubicBezTo>
                  <a:lnTo>
                    <a:pt x="9110" y="4327"/>
                  </a:lnTo>
                  <a:cubicBezTo>
                    <a:pt x="9019" y="4068"/>
                    <a:pt x="8935" y="3802"/>
                    <a:pt x="8760" y="3542"/>
                  </a:cubicBezTo>
                  <a:cubicBezTo>
                    <a:pt x="7968" y="2575"/>
                    <a:pt x="7267" y="1699"/>
                    <a:pt x="6567" y="739"/>
                  </a:cubicBezTo>
                  <a:lnTo>
                    <a:pt x="6483" y="739"/>
                  </a:lnTo>
                  <a:cubicBezTo>
                    <a:pt x="6216" y="473"/>
                    <a:pt x="6041" y="298"/>
                    <a:pt x="5782" y="123"/>
                  </a:cubicBezTo>
                  <a:cubicBezTo>
                    <a:pt x="5718" y="64"/>
                    <a:pt x="5657" y="1"/>
                    <a:pt x="55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6568870" y="2297962"/>
              <a:ext cx="314608" cy="127633"/>
            </a:xfrm>
            <a:custGeom>
              <a:avLst/>
              <a:gdLst/>
              <a:ahLst/>
              <a:cxnLst/>
              <a:rect l="l" t="t" r="r" b="b"/>
              <a:pathLst>
                <a:path w="6049" h="2454" extrusionOk="0">
                  <a:moveTo>
                    <a:pt x="3946" y="1"/>
                  </a:moveTo>
                  <a:cubicBezTo>
                    <a:pt x="3946" y="92"/>
                    <a:pt x="3855" y="92"/>
                    <a:pt x="3855" y="92"/>
                  </a:cubicBezTo>
                  <a:cubicBezTo>
                    <a:pt x="3804" y="74"/>
                    <a:pt x="3753" y="66"/>
                    <a:pt x="3702" y="66"/>
                  </a:cubicBezTo>
                  <a:cubicBezTo>
                    <a:pt x="3491" y="66"/>
                    <a:pt x="3279" y="194"/>
                    <a:pt x="3070" y="267"/>
                  </a:cubicBezTo>
                  <a:cubicBezTo>
                    <a:pt x="2979" y="267"/>
                    <a:pt x="2979" y="267"/>
                    <a:pt x="2895" y="351"/>
                  </a:cubicBezTo>
                  <a:lnTo>
                    <a:pt x="1578" y="877"/>
                  </a:lnTo>
                  <a:cubicBezTo>
                    <a:pt x="1143" y="1052"/>
                    <a:pt x="702" y="1227"/>
                    <a:pt x="267" y="1318"/>
                  </a:cubicBezTo>
                  <a:cubicBezTo>
                    <a:pt x="1" y="1402"/>
                    <a:pt x="1" y="1402"/>
                    <a:pt x="176" y="1669"/>
                  </a:cubicBezTo>
                  <a:cubicBezTo>
                    <a:pt x="176" y="1669"/>
                    <a:pt x="176" y="1753"/>
                    <a:pt x="267" y="1844"/>
                  </a:cubicBezTo>
                  <a:lnTo>
                    <a:pt x="527" y="2369"/>
                  </a:lnTo>
                  <a:cubicBezTo>
                    <a:pt x="618" y="2369"/>
                    <a:pt x="618" y="2454"/>
                    <a:pt x="702" y="2454"/>
                  </a:cubicBezTo>
                  <a:cubicBezTo>
                    <a:pt x="1227" y="2369"/>
                    <a:pt x="1669" y="2369"/>
                    <a:pt x="2194" y="2278"/>
                  </a:cubicBezTo>
                  <a:lnTo>
                    <a:pt x="4556" y="1753"/>
                  </a:lnTo>
                  <a:lnTo>
                    <a:pt x="5873" y="1493"/>
                  </a:lnTo>
                  <a:lnTo>
                    <a:pt x="6048" y="1493"/>
                  </a:lnTo>
                  <a:cubicBezTo>
                    <a:pt x="6048" y="1402"/>
                    <a:pt x="6048" y="1402"/>
                    <a:pt x="5957" y="1318"/>
                  </a:cubicBezTo>
                  <a:lnTo>
                    <a:pt x="4906" y="526"/>
                  </a:lnTo>
                  <a:cubicBezTo>
                    <a:pt x="4731" y="351"/>
                    <a:pt x="4472" y="267"/>
                    <a:pt x="4297" y="92"/>
                  </a:cubicBezTo>
                  <a:cubicBezTo>
                    <a:pt x="4205" y="1"/>
                    <a:pt x="4121" y="1"/>
                    <a:pt x="39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482533" y="2248033"/>
              <a:ext cx="259530" cy="115774"/>
            </a:xfrm>
            <a:custGeom>
              <a:avLst/>
              <a:gdLst/>
              <a:ahLst/>
              <a:cxnLst/>
              <a:rect l="l" t="t" r="r" b="b"/>
              <a:pathLst>
                <a:path w="4990" h="2226" extrusionOk="0">
                  <a:moveTo>
                    <a:pt x="0" y="1"/>
                  </a:moveTo>
                  <a:cubicBezTo>
                    <a:pt x="84" y="1"/>
                    <a:pt x="84" y="85"/>
                    <a:pt x="84" y="85"/>
                  </a:cubicBezTo>
                  <a:lnTo>
                    <a:pt x="435" y="435"/>
                  </a:lnTo>
                  <a:cubicBezTo>
                    <a:pt x="610" y="786"/>
                    <a:pt x="876" y="1052"/>
                    <a:pt x="1051" y="1402"/>
                  </a:cubicBezTo>
                  <a:cubicBezTo>
                    <a:pt x="1227" y="1662"/>
                    <a:pt x="1311" y="1837"/>
                    <a:pt x="1486" y="2103"/>
                  </a:cubicBezTo>
                  <a:cubicBezTo>
                    <a:pt x="1486" y="2162"/>
                    <a:pt x="1531" y="2225"/>
                    <a:pt x="1587" y="2225"/>
                  </a:cubicBezTo>
                  <a:cubicBezTo>
                    <a:pt x="1611" y="2225"/>
                    <a:pt x="1636" y="2214"/>
                    <a:pt x="1661" y="2187"/>
                  </a:cubicBezTo>
                  <a:cubicBezTo>
                    <a:pt x="2102" y="2103"/>
                    <a:pt x="2537" y="1928"/>
                    <a:pt x="2887" y="1753"/>
                  </a:cubicBezTo>
                  <a:cubicBezTo>
                    <a:pt x="3413" y="1578"/>
                    <a:pt x="3938" y="1402"/>
                    <a:pt x="4464" y="1136"/>
                  </a:cubicBezTo>
                  <a:cubicBezTo>
                    <a:pt x="4639" y="1052"/>
                    <a:pt x="4814" y="1052"/>
                    <a:pt x="4990" y="961"/>
                  </a:cubicBezTo>
                  <a:lnTo>
                    <a:pt x="4990" y="877"/>
                  </a:lnTo>
                  <a:lnTo>
                    <a:pt x="4905" y="877"/>
                  </a:lnTo>
                  <a:cubicBezTo>
                    <a:pt x="4555" y="786"/>
                    <a:pt x="4114" y="702"/>
                    <a:pt x="3679" y="526"/>
                  </a:cubicBezTo>
                  <a:cubicBezTo>
                    <a:pt x="2887" y="435"/>
                    <a:pt x="2187" y="260"/>
                    <a:pt x="1486" y="176"/>
                  </a:cubicBezTo>
                  <a:cubicBezTo>
                    <a:pt x="1051" y="85"/>
                    <a:pt x="610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307051" y="2434645"/>
              <a:ext cx="380349" cy="346283"/>
            </a:xfrm>
            <a:custGeom>
              <a:avLst/>
              <a:gdLst/>
              <a:ahLst/>
              <a:cxnLst/>
              <a:rect l="l" t="t" r="r" b="b"/>
              <a:pathLst>
                <a:path w="7313" h="6658" extrusionOk="0">
                  <a:moveTo>
                    <a:pt x="5385" y="1"/>
                  </a:moveTo>
                  <a:cubicBezTo>
                    <a:pt x="4685" y="92"/>
                    <a:pt x="4075" y="176"/>
                    <a:pt x="3374" y="267"/>
                  </a:cubicBezTo>
                  <a:cubicBezTo>
                    <a:pt x="3108" y="351"/>
                    <a:pt x="2849" y="351"/>
                    <a:pt x="2498" y="442"/>
                  </a:cubicBezTo>
                  <a:cubicBezTo>
                    <a:pt x="1882" y="526"/>
                    <a:pt x="1272" y="526"/>
                    <a:pt x="746" y="617"/>
                  </a:cubicBezTo>
                  <a:cubicBezTo>
                    <a:pt x="655" y="617"/>
                    <a:pt x="480" y="701"/>
                    <a:pt x="480" y="701"/>
                  </a:cubicBezTo>
                  <a:cubicBezTo>
                    <a:pt x="396" y="877"/>
                    <a:pt x="305" y="1052"/>
                    <a:pt x="305" y="1318"/>
                  </a:cubicBezTo>
                  <a:cubicBezTo>
                    <a:pt x="221" y="1928"/>
                    <a:pt x="221" y="2544"/>
                    <a:pt x="130" y="3154"/>
                  </a:cubicBezTo>
                  <a:cubicBezTo>
                    <a:pt x="130" y="4030"/>
                    <a:pt x="46" y="4906"/>
                    <a:pt x="46" y="5698"/>
                  </a:cubicBezTo>
                  <a:cubicBezTo>
                    <a:pt x="46" y="5757"/>
                    <a:pt x="0" y="5820"/>
                    <a:pt x="35" y="5820"/>
                  </a:cubicBezTo>
                  <a:cubicBezTo>
                    <a:pt x="50" y="5820"/>
                    <a:pt x="78" y="5809"/>
                    <a:pt x="130" y="5782"/>
                  </a:cubicBezTo>
                  <a:lnTo>
                    <a:pt x="1272" y="5782"/>
                  </a:lnTo>
                  <a:cubicBezTo>
                    <a:pt x="1706" y="5782"/>
                    <a:pt x="2148" y="5873"/>
                    <a:pt x="2582" y="5873"/>
                  </a:cubicBezTo>
                  <a:cubicBezTo>
                    <a:pt x="3199" y="5957"/>
                    <a:pt x="3725" y="6132"/>
                    <a:pt x="4250" y="6223"/>
                  </a:cubicBezTo>
                  <a:cubicBezTo>
                    <a:pt x="5210" y="6398"/>
                    <a:pt x="6177" y="6398"/>
                    <a:pt x="7137" y="6658"/>
                  </a:cubicBezTo>
                  <a:cubicBezTo>
                    <a:pt x="7228" y="6658"/>
                    <a:pt x="7312" y="6658"/>
                    <a:pt x="7312" y="6483"/>
                  </a:cubicBezTo>
                  <a:lnTo>
                    <a:pt x="7312" y="6132"/>
                  </a:lnTo>
                  <a:cubicBezTo>
                    <a:pt x="7137" y="5256"/>
                    <a:pt x="7053" y="4380"/>
                    <a:pt x="6878" y="3504"/>
                  </a:cubicBezTo>
                  <a:cubicBezTo>
                    <a:pt x="6703" y="3070"/>
                    <a:pt x="6612" y="2544"/>
                    <a:pt x="6436" y="2103"/>
                  </a:cubicBezTo>
                  <a:cubicBezTo>
                    <a:pt x="6177" y="1493"/>
                    <a:pt x="5827" y="793"/>
                    <a:pt x="5561" y="176"/>
                  </a:cubicBezTo>
                  <a:cubicBezTo>
                    <a:pt x="5561" y="92"/>
                    <a:pt x="5385" y="1"/>
                    <a:pt x="5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6336749" y="2375613"/>
              <a:ext cx="250428" cy="82072"/>
            </a:xfrm>
            <a:custGeom>
              <a:avLst/>
              <a:gdLst/>
              <a:ahLst/>
              <a:cxnLst/>
              <a:rect l="l" t="t" r="r" b="b"/>
              <a:pathLst>
                <a:path w="4815" h="1578" extrusionOk="0">
                  <a:moveTo>
                    <a:pt x="4205" y="0"/>
                  </a:moveTo>
                  <a:cubicBezTo>
                    <a:pt x="3854" y="176"/>
                    <a:pt x="3504" y="260"/>
                    <a:pt x="3154" y="435"/>
                  </a:cubicBezTo>
                  <a:lnTo>
                    <a:pt x="1577" y="961"/>
                  </a:lnTo>
                  <a:cubicBezTo>
                    <a:pt x="1051" y="1136"/>
                    <a:pt x="610" y="1311"/>
                    <a:pt x="84" y="1402"/>
                  </a:cubicBezTo>
                  <a:cubicBezTo>
                    <a:pt x="0" y="1402"/>
                    <a:pt x="0" y="1486"/>
                    <a:pt x="0" y="1577"/>
                  </a:cubicBezTo>
                  <a:lnTo>
                    <a:pt x="84" y="1577"/>
                  </a:lnTo>
                  <a:cubicBezTo>
                    <a:pt x="526" y="1577"/>
                    <a:pt x="876" y="1577"/>
                    <a:pt x="1311" y="1486"/>
                  </a:cubicBezTo>
                  <a:cubicBezTo>
                    <a:pt x="1577" y="1486"/>
                    <a:pt x="1836" y="1402"/>
                    <a:pt x="2011" y="1311"/>
                  </a:cubicBezTo>
                  <a:cubicBezTo>
                    <a:pt x="2887" y="1227"/>
                    <a:pt x="3679" y="1136"/>
                    <a:pt x="4555" y="961"/>
                  </a:cubicBezTo>
                  <a:lnTo>
                    <a:pt x="4814" y="961"/>
                  </a:lnTo>
                  <a:cubicBezTo>
                    <a:pt x="4730" y="876"/>
                    <a:pt x="4730" y="785"/>
                    <a:pt x="4730" y="701"/>
                  </a:cubicBezTo>
                  <a:cubicBezTo>
                    <a:pt x="4555" y="526"/>
                    <a:pt x="4464" y="260"/>
                    <a:pt x="4380" y="85"/>
                  </a:cubicBezTo>
                  <a:cubicBezTo>
                    <a:pt x="4289" y="85"/>
                    <a:pt x="4205" y="0"/>
                    <a:pt x="4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6318494" y="2238931"/>
              <a:ext cx="232225" cy="200499"/>
            </a:xfrm>
            <a:custGeom>
              <a:avLst/>
              <a:gdLst/>
              <a:ahLst/>
              <a:cxnLst/>
              <a:rect l="l" t="t" r="r" b="b"/>
              <a:pathLst>
                <a:path w="4465" h="3855" extrusionOk="0">
                  <a:moveTo>
                    <a:pt x="176" y="1"/>
                  </a:moveTo>
                  <a:cubicBezTo>
                    <a:pt x="85" y="1"/>
                    <a:pt x="1" y="85"/>
                    <a:pt x="1" y="260"/>
                  </a:cubicBezTo>
                  <a:lnTo>
                    <a:pt x="1" y="877"/>
                  </a:lnTo>
                  <a:lnTo>
                    <a:pt x="1" y="3589"/>
                  </a:lnTo>
                  <a:cubicBezTo>
                    <a:pt x="1" y="3680"/>
                    <a:pt x="85" y="3764"/>
                    <a:pt x="176" y="3855"/>
                  </a:cubicBezTo>
                  <a:lnTo>
                    <a:pt x="526" y="3855"/>
                  </a:lnTo>
                  <a:cubicBezTo>
                    <a:pt x="702" y="3855"/>
                    <a:pt x="961" y="3764"/>
                    <a:pt x="1136" y="3680"/>
                  </a:cubicBezTo>
                  <a:cubicBezTo>
                    <a:pt x="1578" y="3504"/>
                    <a:pt x="2103" y="3329"/>
                    <a:pt x="2629" y="3154"/>
                  </a:cubicBezTo>
                  <a:cubicBezTo>
                    <a:pt x="3238" y="2979"/>
                    <a:pt x="3855" y="2713"/>
                    <a:pt x="4465" y="2453"/>
                  </a:cubicBezTo>
                  <a:lnTo>
                    <a:pt x="4205" y="1928"/>
                  </a:lnTo>
                  <a:cubicBezTo>
                    <a:pt x="4114" y="1753"/>
                    <a:pt x="4030" y="1577"/>
                    <a:pt x="3855" y="1311"/>
                  </a:cubicBezTo>
                  <a:cubicBezTo>
                    <a:pt x="3680" y="1136"/>
                    <a:pt x="3505" y="877"/>
                    <a:pt x="3329" y="610"/>
                  </a:cubicBezTo>
                  <a:cubicBezTo>
                    <a:pt x="3238" y="526"/>
                    <a:pt x="3154" y="435"/>
                    <a:pt x="3063" y="260"/>
                  </a:cubicBezTo>
                  <a:cubicBezTo>
                    <a:pt x="2979" y="176"/>
                    <a:pt x="2888" y="176"/>
                    <a:pt x="2888" y="176"/>
                  </a:cubicBezTo>
                  <a:cubicBezTo>
                    <a:pt x="2629" y="85"/>
                    <a:pt x="2453" y="85"/>
                    <a:pt x="2278" y="85"/>
                  </a:cubicBezTo>
                  <a:cubicBezTo>
                    <a:pt x="1578" y="85"/>
                    <a:pt x="877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127201" y="2238931"/>
              <a:ext cx="164040" cy="198626"/>
            </a:xfrm>
            <a:custGeom>
              <a:avLst/>
              <a:gdLst/>
              <a:ahLst/>
              <a:cxnLst/>
              <a:rect l="l" t="t" r="r" b="b"/>
              <a:pathLst>
                <a:path w="3154" h="3819" extrusionOk="0">
                  <a:moveTo>
                    <a:pt x="2102" y="1"/>
                  </a:moveTo>
                  <a:lnTo>
                    <a:pt x="1927" y="85"/>
                  </a:lnTo>
                  <a:cubicBezTo>
                    <a:pt x="1661" y="351"/>
                    <a:pt x="1486" y="701"/>
                    <a:pt x="1226" y="961"/>
                  </a:cubicBezTo>
                  <a:cubicBezTo>
                    <a:pt x="785" y="1402"/>
                    <a:pt x="350" y="1837"/>
                    <a:pt x="0" y="2453"/>
                  </a:cubicBezTo>
                  <a:cubicBezTo>
                    <a:pt x="0" y="2537"/>
                    <a:pt x="0" y="2537"/>
                    <a:pt x="84" y="2628"/>
                  </a:cubicBezTo>
                  <a:cubicBezTo>
                    <a:pt x="960" y="2979"/>
                    <a:pt x="1927" y="3413"/>
                    <a:pt x="2803" y="3764"/>
                  </a:cubicBezTo>
                  <a:cubicBezTo>
                    <a:pt x="2899" y="3797"/>
                    <a:pt x="2971" y="3819"/>
                    <a:pt x="3025" y="3819"/>
                  </a:cubicBezTo>
                  <a:cubicBezTo>
                    <a:pt x="3117" y="3819"/>
                    <a:pt x="3153" y="3757"/>
                    <a:pt x="3153" y="3589"/>
                  </a:cubicBezTo>
                  <a:cubicBezTo>
                    <a:pt x="3062" y="3063"/>
                    <a:pt x="3062" y="2537"/>
                    <a:pt x="3062" y="1928"/>
                  </a:cubicBezTo>
                  <a:lnTo>
                    <a:pt x="3062" y="260"/>
                  </a:lnTo>
                  <a:cubicBezTo>
                    <a:pt x="3062" y="85"/>
                    <a:pt x="2978" y="1"/>
                    <a:pt x="28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095111" y="2381594"/>
              <a:ext cx="177874" cy="76091"/>
            </a:xfrm>
            <a:custGeom>
              <a:avLst/>
              <a:gdLst/>
              <a:ahLst/>
              <a:cxnLst/>
              <a:rect l="l" t="t" r="r" b="b"/>
              <a:pathLst>
                <a:path w="3420" h="1463" extrusionOk="0">
                  <a:moveTo>
                    <a:pt x="515" y="0"/>
                  </a:moveTo>
                  <a:cubicBezTo>
                    <a:pt x="439" y="0"/>
                    <a:pt x="368" y="43"/>
                    <a:pt x="267" y="145"/>
                  </a:cubicBezTo>
                  <a:cubicBezTo>
                    <a:pt x="176" y="411"/>
                    <a:pt x="91" y="586"/>
                    <a:pt x="0" y="846"/>
                  </a:cubicBezTo>
                  <a:cubicBezTo>
                    <a:pt x="176" y="846"/>
                    <a:pt x="442" y="846"/>
                    <a:pt x="617" y="937"/>
                  </a:cubicBezTo>
                  <a:cubicBezTo>
                    <a:pt x="967" y="937"/>
                    <a:pt x="1318" y="1021"/>
                    <a:pt x="1668" y="1112"/>
                  </a:cubicBezTo>
                  <a:cubicBezTo>
                    <a:pt x="2103" y="1196"/>
                    <a:pt x="2628" y="1371"/>
                    <a:pt x="3154" y="1462"/>
                  </a:cubicBezTo>
                  <a:lnTo>
                    <a:pt x="3420" y="1462"/>
                  </a:lnTo>
                  <a:cubicBezTo>
                    <a:pt x="3329" y="1371"/>
                    <a:pt x="3329" y="1287"/>
                    <a:pt x="3245" y="1112"/>
                  </a:cubicBezTo>
                  <a:lnTo>
                    <a:pt x="3154" y="1112"/>
                  </a:lnTo>
                  <a:cubicBezTo>
                    <a:pt x="2369" y="761"/>
                    <a:pt x="1493" y="411"/>
                    <a:pt x="701" y="61"/>
                  </a:cubicBezTo>
                  <a:cubicBezTo>
                    <a:pt x="628" y="23"/>
                    <a:pt x="570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026925" y="2434645"/>
              <a:ext cx="264315" cy="309876"/>
            </a:xfrm>
            <a:custGeom>
              <a:avLst/>
              <a:gdLst/>
              <a:ahLst/>
              <a:cxnLst/>
              <a:rect l="l" t="t" r="r" b="b"/>
              <a:pathLst>
                <a:path w="5082" h="5958" extrusionOk="0">
                  <a:moveTo>
                    <a:pt x="1578" y="1"/>
                  </a:moveTo>
                  <a:cubicBezTo>
                    <a:pt x="1136" y="1"/>
                    <a:pt x="1227" y="1"/>
                    <a:pt x="961" y="351"/>
                  </a:cubicBezTo>
                  <a:cubicBezTo>
                    <a:pt x="611" y="968"/>
                    <a:pt x="527" y="1668"/>
                    <a:pt x="351" y="2278"/>
                  </a:cubicBezTo>
                  <a:cubicBezTo>
                    <a:pt x="260" y="2544"/>
                    <a:pt x="176" y="2895"/>
                    <a:pt x="176" y="3154"/>
                  </a:cubicBezTo>
                  <a:cubicBezTo>
                    <a:pt x="85" y="4030"/>
                    <a:pt x="1" y="4822"/>
                    <a:pt x="85" y="5607"/>
                  </a:cubicBezTo>
                  <a:cubicBezTo>
                    <a:pt x="85" y="5698"/>
                    <a:pt x="85" y="5782"/>
                    <a:pt x="1" y="5957"/>
                  </a:cubicBezTo>
                  <a:cubicBezTo>
                    <a:pt x="260" y="5873"/>
                    <a:pt x="435" y="5698"/>
                    <a:pt x="611" y="5698"/>
                  </a:cubicBezTo>
                  <a:cubicBezTo>
                    <a:pt x="1227" y="5607"/>
                    <a:pt x="1837" y="5607"/>
                    <a:pt x="2538" y="5607"/>
                  </a:cubicBezTo>
                  <a:cubicBezTo>
                    <a:pt x="2979" y="5523"/>
                    <a:pt x="3414" y="5523"/>
                    <a:pt x="3855" y="5523"/>
                  </a:cubicBezTo>
                  <a:cubicBezTo>
                    <a:pt x="4114" y="5523"/>
                    <a:pt x="4640" y="5607"/>
                    <a:pt x="4906" y="5607"/>
                  </a:cubicBezTo>
                  <a:cubicBezTo>
                    <a:pt x="4990" y="4556"/>
                    <a:pt x="4990" y="3596"/>
                    <a:pt x="5081" y="2544"/>
                  </a:cubicBezTo>
                  <a:cubicBezTo>
                    <a:pt x="5081" y="2103"/>
                    <a:pt x="5081" y="1753"/>
                    <a:pt x="4990" y="1318"/>
                  </a:cubicBezTo>
                  <a:cubicBezTo>
                    <a:pt x="4990" y="1052"/>
                    <a:pt x="4815" y="877"/>
                    <a:pt x="4731" y="701"/>
                  </a:cubicBezTo>
                  <a:cubicBezTo>
                    <a:pt x="4731" y="617"/>
                    <a:pt x="4731" y="617"/>
                    <a:pt x="4640" y="617"/>
                  </a:cubicBezTo>
                  <a:cubicBezTo>
                    <a:pt x="4114" y="526"/>
                    <a:pt x="3505" y="351"/>
                    <a:pt x="2979" y="267"/>
                  </a:cubicBezTo>
                  <a:cubicBezTo>
                    <a:pt x="2454" y="176"/>
                    <a:pt x="2012" y="92"/>
                    <a:pt x="1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5931123" y="2238931"/>
              <a:ext cx="287199" cy="127633"/>
            </a:xfrm>
            <a:custGeom>
              <a:avLst/>
              <a:gdLst/>
              <a:ahLst/>
              <a:cxnLst/>
              <a:rect l="l" t="t" r="r" b="b"/>
              <a:pathLst>
                <a:path w="5522" h="2454" extrusionOk="0">
                  <a:moveTo>
                    <a:pt x="5522" y="1"/>
                  </a:moveTo>
                  <a:lnTo>
                    <a:pt x="5522" y="1"/>
                  </a:lnTo>
                  <a:cubicBezTo>
                    <a:pt x="4821" y="85"/>
                    <a:pt x="4120" y="85"/>
                    <a:pt x="3420" y="260"/>
                  </a:cubicBezTo>
                  <a:cubicBezTo>
                    <a:pt x="2369" y="435"/>
                    <a:pt x="1226" y="610"/>
                    <a:pt x="91" y="877"/>
                  </a:cubicBezTo>
                  <a:lnTo>
                    <a:pt x="0" y="877"/>
                  </a:lnTo>
                  <a:cubicBezTo>
                    <a:pt x="91" y="877"/>
                    <a:pt x="91" y="877"/>
                    <a:pt x="91" y="961"/>
                  </a:cubicBezTo>
                  <a:cubicBezTo>
                    <a:pt x="266" y="961"/>
                    <a:pt x="350" y="1052"/>
                    <a:pt x="526" y="1136"/>
                  </a:cubicBezTo>
                  <a:cubicBezTo>
                    <a:pt x="967" y="1311"/>
                    <a:pt x="1317" y="1486"/>
                    <a:pt x="1752" y="1661"/>
                  </a:cubicBezTo>
                  <a:cubicBezTo>
                    <a:pt x="2277" y="1928"/>
                    <a:pt x="2894" y="2187"/>
                    <a:pt x="3420" y="2453"/>
                  </a:cubicBezTo>
                  <a:cubicBezTo>
                    <a:pt x="3595" y="2453"/>
                    <a:pt x="3679" y="2453"/>
                    <a:pt x="3679" y="2278"/>
                  </a:cubicBezTo>
                  <a:cubicBezTo>
                    <a:pt x="4029" y="1577"/>
                    <a:pt x="4646" y="1052"/>
                    <a:pt x="5171" y="435"/>
                  </a:cubicBezTo>
                  <a:cubicBezTo>
                    <a:pt x="5256" y="351"/>
                    <a:pt x="5431" y="176"/>
                    <a:pt x="55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5721523" y="2290057"/>
              <a:ext cx="387475" cy="131169"/>
            </a:xfrm>
            <a:custGeom>
              <a:avLst/>
              <a:gdLst/>
              <a:ahLst/>
              <a:cxnLst/>
              <a:rect l="l" t="t" r="r" b="b"/>
              <a:pathLst>
                <a:path w="7450" h="2522" extrusionOk="0">
                  <a:moveTo>
                    <a:pt x="3725" y="1"/>
                  </a:moveTo>
                  <a:cubicBezTo>
                    <a:pt x="3681" y="1"/>
                    <a:pt x="3638" y="23"/>
                    <a:pt x="3596" y="69"/>
                  </a:cubicBezTo>
                  <a:cubicBezTo>
                    <a:pt x="3329" y="69"/>
                    <a:pt x="3070" y="244"/>
                    <a:pt x="2804" y="328"/>
                  </a:cubicBezTo>
                  <a:cubicBezTo>
                    <a:pt x="2629" y="328"/>
                    <a:pt x="2453" y="419"/>
                    <a:pt x="2369" y="503"/>
                  </a:cubicBezTo>
                  <a:cubicBezTo>
                    <a:pt x="2278" y="594"/>
                    <a:pt x="2194" y="594"/>
                    <a:pt x="2103" y="594"/>
                  </a:cubicBezTo>
                  <a:lnTo>
                    <a:pt x="1669" y="594"/>
                  </a:lnTo>
                  <a:cubicBezTo>
                    <a:pt x="1227" y="594"/>
                    <a:pt x="877" y="678"/>
                    <a:pt x="617" y="945"/>
                  </a:cubicBezTo>
                  <a:lnTo>
                    <a:pt x="92" y="1470"/>
                  </a:lnTo>
                  <a:lnTo>
                    <a:pt x="1" y="1554"/>
                  </a:lnTo>
                  <a:lnTo>
                    <a:pt x="176" y="1554"/>
                  </a:lnTo>
                  <a:cubicBezTo>
                    <a:pt x="526" y="1554"/>
                    <a:pt x="968" y="1554"/>
                    <a:pt x="1318" y="1645"/>
                  </a:cubicBezTo>
                  <a:cubicBezTo>
                    <a:pt x="2369" y="1730"/>
                    <a:pt x="3420" y="1905"/>
                    <a:pt x="4471" y="2080"/>
                  </a:cubicBezTo>
                  <a:cubicBezTo>
                    <a:pt x="4731" y="2080"/>
                    <a:pt x="4906" y="2171"/>
                    <a:pt x="5172" y="2171"/>
                  </a:cubicBezTo>
                  <a:cubicBezTo>
                    <a:pt x="5698" y="2346"/>
                    <a:pt x="6223" y="2430"/>
                    <a:pt x="6749" y="2521"/>
                  </a:cubicBezTo>
                  <a:cubicBezTo>
                    <a:pt x="6833" y="2521"/>
                    <a:pt x="6924" y="2521"/>
                    <a:pt x="7008" y="2430"/>
                  </a:cubicBezTo>
                  <a:cubicBezTo>
                    <a:pt x="7183" y="2255"/>
                    <a:pt x="7274" y="1996"/>
                    <a:pt x="7450" y="1730"/>
                  </a:cubicBezTo>
                  <a:cubicBezTo>
                    <a:pt x="7450" y="1645"/>
                    <a:pt x="7450" y="1645"/>
                    <a:pt x="7359" y="1554"/>
                  </a:cubicBezTo>
                  <a:cubicBezTo>
                    <a:pt x="7008" y="1470"/>
                    <a:pt x="6749" y="1295"/>
                    <a:pt x="6399" y="1204"/>
                  </a:cubicBezTo>
                  <a:cubicBezTo>
                    <a:pt x="5523" y="770"/>
                    <a:pt x="4731" y="419"/>
                    <a:pt x="3855" y="69"/>
                  </a:cubicBezTo>
                  <a:cubicBezTo>
                    <a:pt x="3813" y="23"/>
                    <a:pt x="3769" y="1"/>
                    <a:pt x="3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5593994" y="2379982"/>
              <a:ext cx="487698" cy="364538"/>
            </a:xfrm>
            <a:custGeom>
              <a:avLst/>
              <a:gdLst/>
              <a:ahLst/>
              <a:cxnLst/>
              <a:rect l="l" t="t" r="r" b="b"/>
              <a:pathLst>
                <a:path w="9377" h="7009" extrusionOk="0">
                  <a:moveTo>
                    <a:pt x="2278" y="1"/>
                  </a:moveTo>
                  <a:cubicBezTo>
                    <a:pt x="2193" y="1"/>
                    <a:pt x="2102" y="92"/>
                    <a:pt x="2018" y="176"/>
                  </a:cubicBezTo>
                  <a:cubicBezTo>
                    <a:pt x="1927" y="267"/>
                    <a:pt x="1927" y="351"/>
                    <a:pt x="1843" y="351"/>
                  </a:cubicBezTo>
                  <a:cubicBezTo>
                    <a:pt x="1493" y="617"/>
                    <a:pt x="1226" y="1052"/>
                    <a:pt x="1051" y="1493"/>
                  </a:cubicBezTo>
                  <a:cubicBezTo>
                    <a:pt x="792" y="2019"/>
                    <a:pt x="442" y="2628"/>
                    <a:pt x="351" y="3245"/>
                  </a:cubicBezTo>
                  <a:lnTo>
                    <a:pt x="91" y="4030"/>
                  </a:lnTo>
                  <a:cubicBezTo>
                    <a:pt x="91" y="4121"/>
                    <a:pt x="0" y="4121"/>
                    <a:pt x="91" y="4205"/>
                  </a:cubicBezTo>
                  <a:lnTo>
                    <a:pt x="175" y="4205"/>
                  </a:lnTo>
                  <a:cubicBezTo>
                    <a:pt x="876" y="4296"/>
                    <a:pt x="1577" y="4471"/>
                    <a:pt x="2278" y="4731"/>
                  </a:cubicBezTo>
                  <a:lnTo>
                    <a:pt x="4380" y="5256"/>
                  </a:lnTo>
                  <a:cubicBezTo>
                    <a:pt x="5081" y="5522"/>
                    <a:pt x="5872" y="5698"/>
                    <a:pt x="6573" y="6048"/>
                  </a:cubicBezTo>
                  <a:cubicBezTo>
                    <a:pt x="7183" y="6223"/>
                    <a:pt x="7708" y="6482"/>
                    <a:pt x="8150" y="6924"/>
                  </a:cubicBezTo>
                  <a:lnTo>
                    <a:pt x="8234" y="6924"/>
                  </a:lnTo>
                  <a:lnTo>
                    <a:pt x="8325" y="7008"/>
                  </a:lnTo>
                  <a:lnTo>
                    <a:pt x="8325" y="6833"/>
                  </a:lnTo>
                  <a:cubicBezTo>
                    <a:pt x="8150" y="6048"/>
                    <a:pt x="8234" y="5172"/>
                    <a:pt x="8325" y="4296"/>
                  </a:cubicBezTo>
                  <a:cubicBezTo>
                    <a:pt x="8325" y="3855"/>
                    <a:pt x="8500" y="3420"/>
                    <a:pt x="8584" y="2979"/>
                  </a:cubicBezTo>
                  <a:cubicBezTo>
                    <a:pt x="8675" y="2278"/>
                    <a:pt x="8935" y="1752"/>
                    <a:pt x="9201" y="1143"/>
                  </a:cubicBezTo>
                  <a:cubicBezTo>
                    <a:pt x="9285" y="1052"/>
                    <a:pt x="9376" y="1052"/>
                    <a:pt x="9201" y="968"/>
                  </a:cubicBezTo>
                  <a:cubicBezTo>
                    <a:pt x="8584" y="877"/>
                    <a:pt x="8059" y="792"/>
                    <a:pt x="7449" y="617"/>
                  </a:cubicBezTo>
                  <a:cubicBezTo>
                    <a:pt x="6832" y="526"/>
                    <a:pt x="6223" y="351"/>
                    <a:pt x="5606" y="267"/>
                  </a:cubicBezTo>
                  <a:cubicBezTo>
                    <a:pt x="5081" y="176"/>
                    <a:pt x="4471" y="92"/>
                    <a:pt x="3945" y="92"/>
                  </a:cubicBezTo>
                  <a:cubicBezTo>
                    <a:pt x="3420" y="1"/>
                    <a:pt x="2894" y="1"/>
                    <a:pt x="2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5598727" y="2325320"/>
              <a:ext cx="159307" cy="45613"/>
            </a:xfrm>
            <a:custGeom>
              <a:avLst/>
              <a:gdLst/>
              <a:ahLst/>
              <a:cxnLst/>
              <a:rect l="l" t="t" r="r" b="b"/>
              <a:pathLst>
                <a:path w="3063" h="877" extrusionOk="0">
                  <a:moveTo>
                    <a:pt x="2887" y="0"/>
                  </a:moveTo>
                  <a:cubicBezTo>
                    <a:pt x="2187" y="176"/>
                    <a:pt x="1486" y="351"/>
                    <a:pt x="785" y="442"/>
                  </a:cubicBezTo>
                  <a:cubicBezTo>
                    <a:pt x="610" y="526"/>
                    <a:pt x="435" y="526"/>
                    <a:pt x="260" y="617"/>
                  </a:cubicBezTo>
                  <a:cubicBezTo>
                    <a:pt x="175" y="617"/>
                    <a:pt x="84" y="617"/>
                    <a:pt x="0" y="701"/>
                  </a:cubicBezTo>
                  <a:cubicBezTo>
                    <a:pt x="84" y="701"/>
                    <a:pt x="175" y="701"/>
                    <a:pt x="260" y="792"/>
                  </a:cubicBezTo>
                  <a:cubicBezTo>
                    <a:pt x="785" y="792"/>
                    <a:pt x="1311" y="876"/>
                    <a:pt x="1836" y="876"/>
                  </a:cubicBezTo>
                  <a:cubicBezTo>
                    <a:pt x="1927" y="876"/>
                    <a:pt x="2102" y="876"/>
                    <a:pt x="2187" y="701"/>
                  </a:cubicBezTo>
                  <a:cubicBezTo>
                    <a:pt x="2362" y="526"/>
                    <a:pt x="2628" y="351"/>
                    <a:pt x="2887" y="92"/>
                  </a:cubicBezTo>
                  <a:cubicBezTo>
                    <a:pt x="2978" y="92"/>
                    <a:pt x="2978" y="92"/>
                    <a:pt x="3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5434688" y="2369164"/>
              <a:ext cx="255213" cy="216050"/>
            </a:xfrm>
            <a:custGeom>
              <a:avLst/>
              <a:gdLst/>
              <a:ahLst/>
              <a:cxnLst/>
              <a:rect l="l" t="t" r="r" b="b"/>
              <a:pathLst>
                <a:path w="4907" h="4154" extrusionOk="0">
                  <a:moveTo>
                    <a:pt x="2995" y="1"/>
                  </a:moveTo>
                  <a:cubicBezTo>
                    <a:pt x="2615" y="1"/>
                    <a:pt x="2247" y="80"/>
                    <a:pt x="1928" y="209"/>
                  </a:cubicBezTo>
                  <a:cubicBezTo>
                    <a:pt x="1311" y="559"/>
                    <a:pt x="702" y="825"/>
                    <a:pt x="85" y="1085"/>
                  </a:cubicBezTo>
                  <a:cubicBezTo>
                    <a:pt x="1" y="1176"/>
                    <a:pt x="85" y="1260"/>
                    <a:pt x="176" y="1260"/>
                  </a:cubicBezTo>
                  <a:cubicBezTo>
                    <a:pt x="260" y="1435"/>
                    <a:pt x="435" y="1526"/>
                    <a:pt x="611" y="1701"/>
                  </a:cubicBezTo>
                  <a:cubicBezTo>
                    <a:pt x="961" y="1960"/>
                    <a:pt x="1311" y="2311"/>
                    <a:pt x="1662" y="2661"/>
                  </a:cubicBezTo>
                  <a:cubicBezTo>
                    <a:pt x="1928" y="2836"/>
                    <a:pt x="2278" y="3103"/>
                    <a:pt x="2538" y="3362"/>
                  </a:cubicBezTo>
                  <a:cubicBezTo>
                    <a:pt x="2713" y="3628"/>
                    <a:pt x="2804" y="3803"/>
                    <a:pt x="2979" y="3979"/>
                  </a:cubicBezTo>
                  <a:cubicBezTo>
                    <a:pt x="2979" y="4063"/>
                    <a:pt x="3063" y="4063"/>
                    <a:pt x="3063" y="4154"/>
                  </a:cubicBezTo>
                  <a:lnTo>
                    <a:pt x="3063" y="3979"/>
                  </a:lnTo>
                  <a:cubicBezTo>
                    <a:pt x="3154" y="3628"/>
                    <a:pt x="3238" y="3278"/>
                    <a:pt x="3329" y="2836"/>
                  </a:cubicBezTo>
                  <a:lnTo>
                    <a:pt x="3855" y="1785"/>
                  </a:lnTo>
                  <a:cubicBezTo>
                    <a:pt x="4114" y="1260"/>
                    <a:pt x="4465" y="734"/>
                    <a:pt x="4906" y="300"/>
                  </a:cubicBezTo>
                  <a:lnTo>
                    <a:pt x="4906" y="209"/>
                  </a:lnTo>
                  <a:lnTo>
                    <a:pt x="4815" y="209"/>
                  </a:lnTo>
                  <a:cubicBezTo>
                    <a:pt x="4381" y="124"/>
                    <a:pt x="3855" y="124"/>
                    <a:pt x="3414" y="33"/>
                  </a:cubicBezTo>
                  <a:cubicBezTo>
                    <a:pt x="3274" y="11"/>
                    <a:pt x="3134" y="1"/>
                    <a:pt x="2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5439056" y="2033752"/>
              <a:ext cx="583188" cy="382742"/>
            </a:xfrm>
            <a:custGeom>
              <a:avLst/>
              <a:gdLst/>
              <a:ahLst/>
              <a:cxnLst/>
              <a:rect l="l" t="t" r="r" b="b"/>
              <a:pathLst>
                <a:path w="11213" h="7359" extrusionOk="0">
                  <a:moveTo>
                    <a:pt x="11129" y="1"/>
                  </a:moveTo>
                  <a:cubicBezTo>
                    <a:pt x="10862" y="92"/>
                    <a:pt x="10687" y="92"/>
                    <a:pt x="10428" y="176"/>
                  </a:cubicBezTo>
                  <a:cubicBezTo>
                    <a:pt x="9552" y="351"/>
                    <a:pt x="8760" y="617"/>
                    <a:pt x="7975" y="876"/>
                  </a:cubicBezTo>
                  <a:cubicBezTo>
                    <a:pt x="7275" y="1052"/>
                    <a:pt x="6658" y="1402"/>
                    <a:pt x="5957" y="1668"/>
                  </a:cubicBezTo>
                  <a:lnTo>
                    <a:pt x="4906" y="2194"/>
                  </a:lnTo>
                  <a:cubicBezTo>
                    <a:pt x="4731" y="2278"/>
                    <a:pt x="4472" y="2453"/>
                    <a:pt x="4297" y="2544"/>
                  </a:cubicBezTo>
                  <a:cubicBezTo>
                    <a:pt x="3946" y="2804"/>
                    <a:pt x="3596" y="2979"/>
                    <a:pt x="3330" y="3245"/>
                  </a:cubicBezTo>
                  <a:cubicBezTo>
                    <a:pt x="3070" y="3329"/>
                    <a:pt x="2895" y="3595"/>
                    <a:pt x="2720" y="3679"/>
                  </a:cubicBezTo>
                  <a:cubicBezTo>
                    <a:pt x="2194" y="4121"/>
                    <a:pt x="1753" y="4555"/>
                    <a:pt x="1402" y="5081"/>
                  </a:cubicBezTo>
                  <a:cubicBezTo>
                    <a:pt x="1052" y="5522"/>
                    <a:pt x="877" y="5957"/>
                    <a:pt x="618" y="6398"/>
                  </a:cubicBezTo>
                  <a:lnTo>
                    <a:pt x="92" y="7183"/>
                  </a:lnTo>
                  <a:cubicBezTo>
                    <a:pt x="1" y="7183"/>
                    <a:pt x="1" y="7274"/>
                    <a:pt x="1" y="7358"/>
                  </a:cubicBezTo>
                  <a:cubicBezTo>
                    <a:pt x="92" y="7358"/>
                    <a:pt x="176" y="7358"/>
                    <a:pt x="267" y="7274"/>
                  </a:cubicBezTo>
                  <a:cubicBezTo>
                    <a:pt x="527" y="7183"/>
                    <a:pt x="702" y="6924"/>
                    <a:pt x="968" y="6833"/>
                  </a:cubicBezTo>
                  <a:cubicBezTo>
                    <a:pt x="1669" y="6573"/>
                    <a:pt x="2370" y="6307"/>
                    <a:pt x="3070" y="6132"/>
                  </a:cubicBezTo>
                  <a:cubicBezTo>
                    <a:pt x="3245" y="6048"/>
                    <a:pt x="3505" y="5957"/>
                    <a:pt x="3771" y="5873"/>
                  </a:cubicBezTo>
                  <a:cubicBezTo>
                    <a:pt x="4556" y="5698"/>
                    <a:pt x="5348" y="5431"/>
                    <a:pt x="6132" y="5431"/>
                  </a:cubicBezTo>
                  <a:cubicBezTo>
                    <a:pt x="6483" y="5431"/>
                    <a:pt x="6796" y="5353"/>
                    <a:pt x="7121" y="5353"/>
                  </a:cubicBezTo>
                  <a:cubicBezTo>
                    <a:pt x="7284" y="5353"/>
                    <a:pt x="7450" y="5373"/>
                    <a:pt x="7625" y="5431"/>
                  </a:cubicBezTo>
                  <a:lnTo>
                    <a:pt x="7625" y="5347"/>
                  </a:lnTo>
                  <a:cubicBezTo>
                    <a:pt x="7359" y="5081"/>
                    <a:pt x="7534" y="4822"/>
                    <a:pt x="7625" y="4555"/>
                  </a:cubicBezTo>
                  <a:cubicBezTo>
                    <a:pt x="7709" y="4205"/>
                    <a:pt x="7884" y="3946"/>
                    <a:pt x="7975" y="3679"/>
                  </a:cubicBezTo>
                  <a:cubicBezTo>
                    <a:pt x="8151" y="3329"/>
                    <a:pt x="8326" y="2979"/>
                    <a:pt x="8585" y="2628"/>
                  </a:cubicBezTo>
                  <a:cubicBezTo>
                    <a:pt x="8851" y="2194"/>
                    <a:pt x="9111" y="1928"/>
                    <a:pt x="9461" y="1577"/>
                  </a:cubicBezTo>
                  <a:cubicBezTo>
                    <a:pt x="9811" y="1052"/>
                    <a:pt x="10337" y="617"/>
                    <a:pt x="10862" y="351"/>
                  </a:cubicBezTo>
                  <a:cubicBezTo>
                    <a:pt x="11038" y="267"/>
                    <a:pt x="11129" y="176"/>
                    <a:pt x="11213" y="176"/>
                  </a:cubicBezTo>
                  <a:lnTo>
                    <a:pt x="112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6605329" y="2047586"/>
              <a:ext cx="628749" cy="355436"/>
            </a:xfrm>
            <a:custGeom>
              <a:avLst/>
              <a:gdLst/>
              <a:ahLst/>
              <a:cxnLst/>
              <a:rect l="l" t="t" r="r" b="b"/>
              <a:pathLst>
                <a:path w="12089" h="6834" extrusionOk="0">
                  <a:moveTo>
                    <a:pt x="1" y="1"/>
                  </a:moveTo>
                  <a:lnTo>
                    <a:pt x="1" y="85"/>
                  </a:lnTo>
                  <a:cubicBezTo>
                    <a:pt x="351" y="260"/>
                    <a:pt x="617" y="526"/>
                    <a:pt x="793" y="786"/>
                  </a:cubicBezTo>
                  <a:cubicBezTo>
                    <a:pt x="1227" y="1227"/>
                    <a:pt x="1577" y="1577"/>
                    <a:pt x="1928" y="2012"/>
                  </a:cubicBezTo>
                  <a:cubicBezTo>
                    <a:pt x="2369" y="2453"/>
                    <a:pt x="2629" y="2979"/>
                    <a:pt x="2804" y="3589"/>
                  </a:cubicBezTo>
                  <a:cubicBezTo>
                    <a:pt x="2979" y="3939"/>
                    <a:pt x="3070" y="4205"/>
                    <a:pt x="3154" y="4556"/>
                  </a:cubicBezTo>
                  <a:cubicBezTo>
                    <a:pt x="3207" y="4657"/>
                    <a:pt x="3229" y="4700"/>
                    <a:pt x="3255" y="4700"/>
                  </a:cubicBezTo>
                  <a:cubicBezTo>
                    <a:pt x="3274" y="4700"/>
                    <a:pt x="3294" y="4678"/>
                    <a:pt x="3329" y="4640"/>
                  </a:cubicBezTo>
                  <a:lnTo>
                    <a:pt x="5172" y="4640"/>
                  </a:lnTo>
                  <a:cubicBezTo>
                    <a:pt x="5698" y="4731"/>
                    <a:pt x="6132" y="4815"/>
                    <a:pt x="6658" y="4990"/>
                  </a:cubicBezTo>
                  <a:lnTo>
                    <a:pt x="6924" y="4990"/>
                  </a:lnTo>
                  <a:cubicBezTo>
                    <a:pt x="7274" y="5081"/>
                    <a:pt x="7709" y="5256"/>
                    <a:pt x="8150" y="5340"/>
                  </a:cubicBezTo>
                  <a:cubicBezTo>
                    <a:pt x="8851" y="5516"/>
                    <a:pt x="9636" y="5691"/>
                    <a:pt x="10337" y="5957"/>
                  </a:cubicBezTo>
                  <a:cubicBezTo>
                    <a:pt x="10953" y="6132"/>
                    <a:pt x="11479" y="6307"/>
                    <a:pt x="11913" y="6742"/>
                  </a:cubicBezTo>
                  <a:cubicBezTo>
                    <a:pt x="11913" y="6833"/>
                    <a:pt x="12004" y="6833"/>
                    <a:pt x="12089" y="6833"/>
                  </a:cubicBezTo>
                  <a:lnTo>
                    <a:pt x="12089" y="6658"/>
                  </a:lnTo>
                  <a:cubicBezTo>
                    <a:pt x="11738" y="6216"/>
                    <a:pt x="11479" y="5691"/>
                    <a:pt x="11213" y="5256"/>
                  </a:cubicBezTo>
                  <a:cubicBezTo>
                    <a:pt x="10862" y="4815"/>
                    <a:pt x="10512" y="4380"/>
                    <a:pt x="10077" y="4030"/>
                  </a:cubicBezTo>
                  <a:cubicBezTo>
                    <a:pt x="9552" y="3589"/>
                    <a:pt x="8935" y="3238"/>
                    <a:pt x="8410" y="2804"/>
                  </a:cubicBezTo>
                  <a:cubicBezTo>
                    <a:pt x="7975" y="2362"/>
                    <a:pt x="7534" y="2103"/>
                    <a:pt x="7008" y="1928"/>
                  </a:cubicBezTo>
                  <a:cubicBezTo>
                    <a:pt x="6223" y="1577"/>
                    <a:pt x="5431" y="1311"/>
                    <a:pt x="4731" y="961"/>
                  </a:cubicBezTo>
                  <a:cubicBezTo>
                    <a:pt x="4471" y="877"/>
                    <a:pt x="4296" y="786"/>
                    <a:pt x="4030" y="702"/>
                  </a:cubicBezTo>
                  <a:cubicBezTo>
                    <a:pt x="3329" y="526"/>
                    <a:pt x="2720" y="435"/>
                    <a:pt x="2019" y="260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5836777" y="1977997"/>
              <a:ext cx="928222" cy="326467"/>
            </a:xfrm>
            <a:custGeom>
              <a:avLst/>
              <a:gdLst/>
              <a:ahLst/>
              <a:cxnLst/>
              <a:rect l="l" t="t" r="r" b="b"/>
              <a:pathLst>
                <a:path w="17847" h="6277" extrusionOk="0">
                  <a:moveTo>
                    <a:pt x="10387" y="0"/>
                  </a:moveTo>
                  <a:cubicBezTo>
                    <a:pt x="9806" y="0"/>
                    <a:pt x="9226" y="157"/>
                    <a:pt x="8646" y="372"/>
                  </a:cubicBezTo>
                  <a:cubicBezTo>
                    <a:pt x="8595" y="427"/>
                    <a:pt x="8477" y="513"/>
                    <a:pt x="8374" y="513"/>
                  </a:cubicBezTo>
                  <a:cubicBezTo>
                    <a:pt x="8306" y="513"/>
                    <a:pt x="8245" y="477"/>
                    <a:pt x="8212" y="372"/>
                  </a:cubicBezTo>
                  <a:cubicBezTo>
                    <a:pt x="8212" y="288"/>
                    <a:pt x="8121" y="288"/>
                    <a:pt x="8037" y="288"/>
                  </a:cubicBezTo>
                  <a:lnTo>
                    <a:pt x="7770" y="288"/>
                  </a:lnTo>
                  <a:cubicBezTo>
                    <a:pt x="7522" y="223"/>
                    <a:pt x="7273" y="162"/>
                    <a:pt x="7024" y="162"/>
                  </a:cubicBezTo>
                  <a:cubicBezTo>
                    <a:pt x="6923" y="162"/>
                    <a:pt x="6821" y="172"/>
                    <a:pt x="6719" y="197"/>
                  </a:cubicBezTo>
                  <a:cubicBezTo>
                    <a:pt x="6018" y="372"/>
                    <a:pt x="5234" y="547"/>
                    <a:pt x="4533" y="897"/>
                  </a:cubicBezTo>
                  <a:cubicBezTo>
                    <a:pt x="4091" y="1073"/>
                    <a:pt x="3657" y="1248"/>
                    <a:pt x="3307" y="1598"/>
                  </a:cubicBezTo>
                  <a:cubicBezTo>
                    <a:pt x="3131" y="1689"/>
                    <a:pt x="2956" y="1773"/>
                    <a:pt x="2781" y="1948"/>
                  </a:cubicBezTo>
                  <a:cubicBezTo>
                    <a:pt x="2255" y="2299"/>
                    <a:pt x="1905" y="2740"/>
                    <a:pt x="1464" y="3266"/>
                  </a:cubicBezTo>
                  <a:cubicBezTo>
                    <a:pt x="1204" y="3616"/>
                    <a:pt x="938" y="3876"/>
                    <a:pt x="763" y="4317"/>
                  </a:cubicBezTo>
                  <a:cubicBezTo>
                    <a:pt x="588" y="4667"/>
                    <a:pt x="413" y="5018"/>
                    <a:pt x="237" y="5452"/>
                  </a:cubicBezTo>
                  <a:cubicBezTo>
                    <a:pt x="153" y="5627"/>
                    <a:pt x="62" y="5803"/>
                    <a:pt x="62" y="6069"/>
                  </a:cubicBezTo>
                  <a:cubicBezTo>
                    <a:pt x="0" y="6197"/>
                    <a:pt x="29" y="6277"/>
                    <a:pt x="118" y="6277"/>
                  </a:cubicBezTo>
                  <a:cubicBezTo>
                    <a:pt x="151" y="6277"/>
                    <a:pt x="191" y="6266"/>
                    <a:pt x="237" y="6244"/>
                  </a:cubicBezTo>
                  <a:cubicBezTo>
                    <a:pt x="588" y="6153"/>
                    <a:pt x="938" y="5978"/>
                    <a:pt x="1204" y="5894"/>
                  </a:cubicBezTo>
                  <a:cubicBezTo>
                    <a:pt x="1905" y="5718"/>
                    <a:pt x="2515" y="5627"/>
                    <a:pt x="3131" y="5452"/>
                  </a:cubicBezTo>
                  <a:lnTo>
                    <a:pt x="4442" y="5193"/>
                  </a:lnTo>
                  <a:cubicBezTo>
                    <a:pt x="5143" y="5102"/>
                    <a:pt x="5934" y="4927"/>
                    <a:pt x="6635" y="4927"/>
                  </a:cubicBezTo>
                  <a:cubicBezTo>
                    <a:pt x="7420" y="4843"/>
                    <a:pt x="8121" y="4843"/>
                    <a:pt x="8821" y="4843"/>
                  </a:cubicBezTo>
                  <a:lnTo>
                    <a:pt x="10398" y="4843"/>
                  </a:lnTo>
                  <a:cubicBezTo>
                    <a:pt x="11190" y="4927"/>
                    <a:pt x="11891" y="4927"/>
                    <a:pt x="12676" y="5018"/>
                  </a:cubicBezTo>
                  <a:lnTo>
                    <a:pt x="15829" y="5543"/>
                  </a:lnTo>
                  <a:cubicBezTo>
                    <a:pt x="16179" y="5543"/>
                    <a:pt x="16621" y="5718"/>
                    <a:pt x="17055" y="5803"/>
                  </a:cubicBezTo>
                  <a:cubicBezTo>
                    <a:pt x="17321" y="5894"/>
                    <a:pt x="17497" y="5978"/>
                    <a:pt x="17672" y="6069"/>
                  </a:cubicBezTo>
                  <a:lnTo>
                    <a:pt x="17847" y="6069"/>
                  </a:lnTo>
                  <a:lnTo>
                    <a:pt x="17847" y="5978"/>
                  </a:lnTo>
                  <a:cubicBezTo>
                    <a:pt x="17756" y="5718"/>
                    <a:pt x="17672" y="5452"/>
                    <a:pt x="17497" y="5193"/>
                  </a:cubicBezTo>
                  <a:cubicBezTo>
                    <a:pt x="17321" y="4843"/>
                    <a:pt x="17146" y="4401"/>
                    <a:pt x="16971" y="4051"/>
                  </a:cubicBezTo>
                  <a:cubicBezTo>
                    <a:pt x="16880" y="3876"/>
                    <a:pt x="16796" y="3616"/>
                    <a:pt x="16621" y="3441"/>
                  </a:cubicBezTo>
                  <a:cubicBezTo>
                    <a:pt x="16270" y="3000"/>
                    <a:pt x="15829" y="2649"/>
                    <a:pt x="15478" y="2299"/>
                  </a:cubicBezTo>
                  <a:cubicBezTo>
                    <a:pt x="15128" y="1864"/>
                    <a:pt x="14694" y="1514"/>
                    <a:pt x="14252" y="1164"/>
                  </a:cubicBezTo>
                  <a:cubicBezTo>
                    <a:pt x="13727" y="813"/>
                    <a:pt x="13201" y="547"/>
                    <a:pt x="12591" y="372"/>
                  </a:cubicBezTo>
                  <a:cubicBezTo>
                    <a:pt x="11975" y="113"/>
                    <a:pt x="11365" y="21"/>
                    <a:pt x="10748" y="21"/>
                  </a:cubicBezTo>
                  <a:cubicBezTo>
                    <a:pt x="10628" y="7"/>
                    <a:pt x="10507" y="0"/>
                    <a:pt x="10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5419380" y="1924427"/>
              <a:ext cx="1827059" cy="1293853"/>
            </a:xfrm>
            <a:custGeom>
              <a:avLst/>
              <a:gdLst/>
              <a:ahLst/>
              <a:cxnLst/>
              <a:rect l="l" t="t" r="r" b="b"/>
              <a:pathLst>
                <a:path w="35129" h="24877" extrusionOk="0">
                  <a:moveTo>
                    <a:pt x="16559" y="442"/>
                  </a:moveTo>
                  <a:cubicBezTo>
                    <a:pt x="16559" y="526"/>
                    <a:pt x="16643" y="617"/>
                    <a:pt x="16643" y="617"/>
                  </a:cubicBezTo>
                  <a:cubicBezTo>
                    <a:pt x="16643" y="792"/>
                    <a:pt x="16734" y="967"/>
                    <a:pt x="16734" y="1051"/>
                  </a:cubicBezTo>
                  <a:cubicBezTo>
                    <a:pt x="16734" y="1143"/>
                    <a:pt x="16643" y="1227"/>
                    <a:pt x="16559" y="1227"/>
                  </a:cubicBezTo>
                  <a:cubicBezTo>
                    <a:pt x="16559" y="1227"/>
                    <a:pt x="16468" y="1143"/>
                    <a:pt x="16468" y="1051"/>
                  </a:cubicBezTo>
                  <a:lnTo>
                    <a:pt x="16468" y="617"/>
                  </a:lnTo>
                  <a:cubicBezTo>
                    <a:pt x="16468" y="617"/>
                    <a:pt x="16559" y="526"/>
                    <a:pt x="16559" y="442"/>
                  </a:cubicBezTo>
                  <a:close/>
                  <a:moveTo>
                    <a:pt x="18384" y="1030"/>
                  </a:moveTo>
                  <a:cubicBezTo>
                    <a:pt x="18504" y="1030"/>
                    <a:pt x="18625" y="1037"/>
                    <a:pt x="18745" y="1051"/>
                  </a:cubicBezTo>
                  <a:cubicBezTo>
                    <a:pt x="19362" y="1051"/>
                    <a:pt x="19972" y="1143"/>
                    <a:pt x="20588" y="1402"/>
                  </a:cubicBezTo>
                  <a:cubicBezTo>
                    <a:pt x="21198" y="1577"/>
                    <a:pt x="21724" y="1843"/>
                    <a:pt x="22249" y="2194"/>
                  </a:cubicBezTo>
                  <a:cubicBezTo>
                    <a:pt x="22691" y="2544"/>
                    <a:pt x="23125" y="2894"/>
                    <a:pt x="23475" y="3329"/>
                  </a:cubicBezTo>
                  <a:cubicBezTo>
                    <a:pt x="23826" y="3679"/>
                    <a:pt x="24267" y="4030"/>
                    <a:pt x="24618" y="4471"/>
                  </a:cubicBezTo>
                  <a:cubicBezTo>
                    <a:pt x="24793" y="4646"/>
                    <a:pt x="24877" y="4906"/>
                    <a:pt x="24968" y="5081"/>
                  </a:cubicBezTo>
                  <a:cubicBezTo>
                    <a:pt x="25143" y="5431"/>
                    <a:pt x="25318" y="5873"/>
                    <a:pt x="25494" y="6223"/>
                  </a:cubicBezTo>
                  <a:cubicBezTo>
                    <a:pt x="25669" y="6482"/>
                    <a:pt x="25753" y="6748"/>
                    <a:pt x="25844" y="7008"/>
                  </a:cubicBezTo>
                  <a:lnTo>
                    <a:pt x="25844" y="7099"/>
                  </a:lnTo>
                  <a:lnTo>
                    <a:pt x="25669" y="7099"/>
                  </a:lnTo>
                  <a:cubicBezTo>
                    <a:pt x="25494" y="7008"/>
                    <a:pt x="25318" y="6924"/>
                    <a:pt x="25052" y="6833"/>
                  </a:cubicBezTo>
                  <a:cubicBezTo>
                    <a:pt x="24618" y="6748"/>
                    <a:pt x="24176" y="6573"/>
                    <a:pt x="23826" y="6573"/>
                  </a:cubicBezTo>
                  <a:lnTo>
                    <a:pt x="20673" y="6048"/>
                  </a:lnTo>
                  <a:cubicBezTo>
                    <a:pt x="19888" y="5957"/>
                    <a:pt x="19187" y="5957"/>
                    <a:pt x="18395" y="5873"/>
                  </a:cubicBezTo>
                  <a:lnTo>
                    <a:pt x="16818" y="5873"/>
                  </a:lnTo>
                  <a:cubicBezTo>
                    <a:pt x="16118" y="5873"/>
                    <a:pt x="15417" y="5873"/>
                    <a:pt x="14632" y="5957"/>
                  </a:cubicBezTo>
                  <a:cubicBezTo>
                    <a:pt x="13931" y="5957"/>
                    <a:pt x="13140" y="6132"/>
                    <a:pt x="12439" y="6223"/>
                  </a:cubicBezTo>
                  <a:lnTo>
                    <a:pt x="11128" y="6482"/>
                  </a:lnTo>
                  <a:cubicBezTo>
                    <a:pt x="10512" y="6657"/>
                    <a:pt x="9902" y="6748"/>
                    <a:pt x="9201" y="6924"/>
                  </a:cubicBezTo>
                  <a:cubicBezTo>
                    <a:pt x="8935" y="7008"/>
                    <a:pt x="8585" y="7183"/>
                    <a:pt x="8234" y="7274"/>
                  </a:cubicBezTo>
                  <a:cubicBezTo>
                    <a:pt x="8188" y="7296"/>
                    <a:pt x="8148" y="7307"/>
                    <a:pt x="8115" y="7307"/>
                  </a:cubicBezTo>
                  <a:cubicBezTo>
                    <a:pt x="8026" y="7307"/>
                    <a:pt x="7997" y="7227"/>
                    <a:pt x="8059" y="7099"/>
                  </a:cubicBezTo>
                  <a:cubicBezTo>
                    <a:pt x="8059" y="6833"/>
                    <a:pt x="8150" y="6657"/>
                    <a:pt x="8234" y="6482"/>
                  </a:cubicBezTo>
                  <a:cubicBezTo>
                    <a:pt x="8410" y="6048"/>
                    <a:pt x="8585" y="5697"/>
                    <a:pt x="8760" y="5347"/>
                  </a:cubicBezTo>
                  <a:cubicBezTo>
                    <a:pt x="8935" y="4906"/>
                    <a:pt x="9201" y="4646"/>
                    <a:pt x="9461" y="4296"/>
                  </a:cubicBezTo>
                  <a:cubicBezTo>
                    <a:pt x="9902" y="3770"/>
                    <a:pt x="10252" y="3329"/>
                    <a:pt x="10778" y="2978"/>
                  </a:cubicBezTo>
                  <a:cubicBezTo>
                    <a:pt x="10953" y="2803"/>
                    <a:pt x="11128" y="2719"/>
                    <a:pt x="11304" y="2628"/>
                  </a:cubicBezTo>
                  <a:cubicBezTo>
                    <a:pt x="11654" y="2278"/>
                    <a:pt x="12088" y="2103"/>
                    <a:pt x="12530" y="1927"/>
                  </a:cubicBezTo>
                  <a:cubicBezTo>
                    <a:pt x="13231" y="1577"/>
                    <a:pt x="14015" y="1402"/>
                    <a:pt x="14716" y="1227"/>
                  </a:cubicBezTo>
                  <a:cubicBezTo>
                    <a:pt x="14818" y="1202"/>
                    <a:pt x="14920" y="1192"/>
                    <a:pt x="15021" y="1192"/>
                  </a:cubicBezTo>
                  <a:cubicBezTo>
                    <a:pt x="15270" y="1192"/>
                    <a:pt x="15519" y="1253"/>
                    <a:pt x="15767" y="1318"/>
                  </a:cubicBezTo>
                  <a:lnTo>
                    <a:pt x="16034" y="1318"/>
                  </a:lnTo>
                  <a:cubicBezTo>
                    <a:pt x="16118" y="1318"/>
                    <a:pt x="16209" y="1318"/>
                    <a:pt x="16209" y="1402"/>
                  </a:cubicBezTo>
                  <a:cubicBezTo>
                    <a:pt x="16242" y="1507"/>
                    <a:pt x="16303" y="1543"/>
                    <a:pt x="16371" y="1543"/>
                  </a:cubicBezTo>
                  <a:cubicBezTo>
                    <a:pt x="16474" y="1543"/>
                    <a:pt x="16592" y="1457"/>
                    <a:pt x="16643" y="1402"/>
                  </a:cubicBezTo>
                  <a:cubicBezTo>
                    <a:pt x="17223" y="1187"/>
                    <a:pt x="17803" y="1030"/>
                    <a:pt x="18384" y="1030"/>
                  </a:cubicBezTo>
                  <a:close/>
                  <a:moveTo>
                    <a:pt x="20588" y="6223"/>
                  </a:moveTo>
                  <a:cubicBezTo>
                    <a:pt x="21023" y="6223"/>
                    <a:pt x="21464" y="6307"/>
                    <a:pt x="21899" y="6398"/>
                  </a:cubicBezTo>
                  <a:cubicBezTo>
                    <a:pt x="22600" y="6482"/>
                    <a:pt x="23300" y="6657"/>
                    <a:pt x="24092" y="6748"/>
                  </a:cubicBezTo>
                  <a:cubicBezTo>
                    <a:pt x="24527" y="6924"/>
                    <a:pt x="24968" y="7008"/>
                    <a:pt x="25318" y="7099"/>
                  </a:cubicBezTo>
                  <a:lnTo>
                    <a:pt x="25403" y="7099"/>
                  </a:lnTo>
                  <a:lnTo>
                    <a:pt x="25403" y="7183"/>
                  </a:lnTo>
                  <a:cubicBezTo>
                    <a:pt x="25227" y="7274"/>
                    <a:pt x="25052" y="7274"/>
                    <a:pt x="24877" y="7358"/>
                  </a:cubicBezTo>
                  <a:cubicBezTo>
                    <a:pt x="24351" y="7624"/>
                    <a:pt x="23826" y="7800"/>
                    <a:pt x="23300" y="7975"/>
                  </a:cubicBezTo>
                  <a:cubicBezTo>
                    <a:pt x="22950" y="8150"/>
                    <a:pt x="22515" y="8325"/>
                    <a:pt x="22074" y="8409"/>
                  </a:cubicBezTo>
                  <a:cubicBezTo>
                    <a:pt x="22049" y="8436"/>
                    <a:pt x="22024" y="8447"/>
                    <a:pt x="22000" y="8447"/>
                  </a:cubicBezTo>
                  <a:cubicBezTo>
                    <a:pt x="21944" y="8447"/>
                    <a:pt x="21899" y="8384"/>
                    <a:pt x="21899" y="8325"/>
                  </a:cubicBezTo>
                  <a:cubicBezTo>
                    <a:pt x="21724" y="8059"/>
                    <a:pt x="21640" y="7884"/>
                    <a:pt x="21464" y="7624"/>
                  </a:cubicBezTo>
                  <a:cubicBezTo>
                    <a:pt x="21289" y="7274"/>
                    <a:pt x="21023" y="7008"/>
                    <a:pt x="20848" y="6657"/>
                  </a:cubicBezTo>
                  <a:lnTo>
                    <a:pt x="20497" y="6307"/>
                  </a:lnTo>
                  <a:cubicBezTo>
                    <a:pt x="20497" y="6307"/>
                    <a:pt x="20497" y="6223"/>
                    <a:pt x="20413" y="6223"/>
                  </a:cubicBezTo>
                  <a:close/>
                  <a:moveTo>
                    <a:pt x="15333" y="6048"/>
                  </a:moveTo>
                  <a:lnTo>
                    <a:pt x="15333" y="6048"/>
                  </a:lnTo>
                  <a:cubicBezTo>
                    <a:pt x="15242" y="6223"/>
                    <a:pt x="15067" y="6398"/>
                    <a:pt x="14982" y="6482"/>
                  </a:cubicBezTo>
                  <a:cubicBezTo>
                    <a:pt x="14457" y="7099"/>
                    <a:pt x="13840" y="7624"/>
                    <a:pt x="13490" y="8325"/>
                  </a:cubicBezTo>
                  <a:cubicBezTo>
                    <a:pt x="13490" y="8427"/>
                    <a:pt x="13462" y="8470"/>
                    <a:pt x="13403" y="8470"/>
                  </a:cubicBezTo>
                  <a:cubicBezTo>
                    <a:pt x="13361" y="8470"/>
                    <a:pt x="13304" y="8447"/>
                    <a:pt x="13231" y="8409"/>
                  </a:cubicBezTo>
                  <a:cubicBezTo>
                    <a:pt x="12705" y="8234"/>
                    <a:pt x="12088" y="7975"/>
                    <a:pt x="11563" y="7708"/>
                  </a:cubicBezTo>
                  <a:cubicBezTo>
                    <a:pt x="11128" y="7533"/>
                    <a:pt x="10778" y="7358"/>
                    <a:pt x="10337" y="7183"/>
                  </a:cubicBezTo>
                  <a:cubicBezTo>
                    <a:pt x="10161" y="7099"/>
                    <a:pt x="10077" y="7008"/>
                    <a:pt x="9902" y="7008"/>
                  </a:cubicBezTo>
                  <a:cubicBezTo>
                    <a:pt x="9902" y="6924"/>
                    <a:pt x="9902" y="6924"/>
                    <a:pt x="9811" y="6924"/>
                  </a:cubicBezTo>
                  <a:lnTo>
                    <a:pt x="9902" y="6924"/>
                  </a:lnTo>
                  <a:cubicBezTo>
                    <a:pt x="11037" y="6657"/>
                    <a:pt x="12180" y="6482"/>
                    <a:pt x="13231" y="6307"/>
                  </a:cubicBezTo>
                  <a:cubicBezTo>
                    <a:pt x="13931" y="6132"/>
                    <a:pt x="14632" y="6132"/>
                    <a:pt x="15333" y="6048"/>
                  </a:cubicBezTo>
                  <a:close/>
                  <a:moveTo>
                    <a:pt x="6482" y="7708"/>
                  </a:moveTo>
                  <a:cubicBezTo>
                    <a:pt x="6398" y="7800"/>
                    <a:pt x="6398" y="7800"/>
                    <a:pt x="6307" y="7800"/>
                  </a:cubicBezTo>
                  <a:cubicBezTo>
                    <a:pt x="6048" y="8059"/>
                    <a:pt x="5782" y="8234"/>
                    <a:pt x="5607" y="8409"/>
                  </a:cubicBezTo>
                  <a:cubicBezTo>
                    <a:pt x="5522" y="8584"/>
                    <a:pt x="5347" y="8584"/>
                    <a:pt x="5256" y="8584"/>
                  </a:cubicBezTo>
                  <a:cubicBezTo>
                    <a:pt x="4731" y="8584"/>
                    <a:pt x="4205" y="8500"/>
                    <a:pt x="3680" y="8500"/>
                  </a:cubicBezTo>
                  <a:cubicBezTo>
                    <a:pt x="3595" y="8409"/>
                    <a:pt x="3504" y="8409"/>
                    <a:pt x="3420" y="8409"/>
                  </a:cubicBezTo>
                  <a:cubicBezTo>
                    <a:pt x="3504" y="8325"/>
                    <a:pt x="3595" y="8325"/>
                    <a:pt x="3680" y="8325"/>
                  </a:cubicBezTo>
                  <a:cubicBezTo>
                    <a:pt x="3855" y="8234"/>
                    <a:pt x="4030" y="8234"/>
                    <a:pt x="4205" y="8150"/>
                  </a:cubicBezTo>
                  <a:cubicBezTo>
                    <a:pt x="4906" y="8059"/>
                    <a:pt x="5607" y="7884"/>
                    <a:pt x="6307" y="7708"/>
                  </a:cubicBezTo>
                  <a:close/>
                  <a:moveTo>
                    <a:pt x="26629" y="7183"/>
                  </a:moveTo>
                  <a:cubicBezTo>
                    <a:pt x="27245" y="7183"/>
                    <a:pt x="27946" y="7183"/>
                    <a:pt x="28556" y="7358"/>
                  </a:cubicBezTo>
                  <a:lnTo>
                    <a:pt x="29873" y="7624"/>
                  </a:lnTo>
                  <a:cubicBezTo>
                    <a:pt x="30308" y="7708"/>
                    <a:pt x="30749" y="7800"/>
                    <a:pt x="31184" y="7975"/>
                  </a:cubicBezTo>
                  <a:lnTo>
                    <a:pt x="31275" y="7975"/>
                  </a:lnTo>
                  <a:cubicBezTo>
                    <a:pt x="31275" y="8059"/>
                    <a:pt x="31184" y="8059"/>
                    <a:pt x="31184" y="8059"/>
                  </a:cubicBezTo>
                  <a:cubicBezTo>
                    <a:pt x="31008" y="8150"/>
                    <a:pt x="30749" y="8150"/>
                    <a:pt x="30574" y="8150"/>
                  </a:cubicBezTo>
                  <a:cubicBezTo>
                    <a:pt x="30224" y="8234"/>
                    <a:pt x="29873" y="8325"/>
                    <a:pt x="29432" y="8325"/>
                  </a:cubicBezTo>
                  <a:cubicBezTo>
                    <a:pt x="29173" y="8500"/>
                    <a:pt x="28906" y="8500"/>
                    <a:pt x="28647" y="8584"/>
                  </a:cubicBezTo>
                  <a:cubicBezTo>
                    <a:pt x="28472" y="8584"/>
                    <a:pt x="28381" y="8584"/>
                    <a:pt x="28205" y="8500"/>
                  </a:cubicBezTo>
                  <a:cubicBezTo>
                    <a:pt x="27771" y="8059"/>
                    <a:pt x="27245" y="7533"/>
                    <a:pt x="26629" y="7358"/>
                  </a:cubicBezTo>
                  <a:lnTo>
                    <a:pt x="26454" y="7183"/>
                  </a:lnTo>
                  <a:close/>
                  <a:moveTo>
                    <a:pt x="23475" y="2369"/>
                  </a:moveTo>
                  <a:lnTo>
                    <a:pt x="24793" y="2628"/>
                  </a:lnTo>
                  <a:cubicBezTo>
                    <a:pt x="25494" y="2803"/>
                    <a:pt x="26103" y="2894"/>
                    <a:pt x="26804" y="3070"/>
                  </a:cubicBezTo>
                  <a:cubicBezTo>
                    <a:pt x="27070" y="3154"/>
                    <a:pt x="27245" y="3245"/>
                    <a:pt x="27505" y="3329"/>
                  </a:cubicBezTo>
                  <a:cubicBezTo>
                    <a:pt x="28205" y="3679"/>
                    <a:pt x="28997" y="3945"/>
                    <a:pt x="29782" y="4296"/>
                  </a:cubicBezTo>
                  <a:cubicBezTo>
                    <a:pt x="30308" y="4471"/>
                    <a:pt x="30749" y="4730"/>
                    <a:pt x="31184" y="5172"/>
                  </a:cubicBezTo>
                  <a:cubicBezTo>
                    <a:pt x="31709" y="5606"/>
                    <a:pt x="32326" y="5957"/>
                    <a:pt x="32851" y="6398"/>
                  </a:cubicBezTo>
                  <a:cubicBezTo>
                    <a:pt x="33286" y="6748"/>
                    <a:pt x="33636" y="7183"/>
                    <a:pt x="33987" y="7624"/>
                  </a:cubicBezTo>
                  <a:cubicBezTo>
                    <a:pt x="34253" y="8059"/>
                    <a:pt x="34512" y="8584"/>
                    <a:pt x="34863" y="9026"/>
                  </a:cubicBezTo>
                  <a:lnTo>
                    <a:pt x="34863" y="9201"/>
                  </a:lnTo>
                  <a:cubicBezTo>
                    <a:pt x="34778" y="9201"/>
                    <a:pt x="34687" y="9201"/>
                    <a:pt x="34687" y="9110"/>
                  </a:cubicBezTo>
                  <a:cubicBezTo>
                    <a:pt x="34253" y="8675"/>
                    <a:pt x="33727" y="8500"/>
                    <a:pt x="33111" y="8325"/>
                  </a:cubicBezTo>
                  <a:cubicBezTo>
                    <a:pt x="32410" y="8059"/>
                    <a:pt x="31625" y="7884"/>
                    <a:pt x="30924" y="7708"/>
                  </a:cubicBezTo>
                  <a:cubicBezTo>
                    <a:pt x="30483" y="7624"/>
                    <a:pt x="30048" y="7449"/>
                    <a:pt x="29698" y="7358"/>
                  </a:cubicBezTo>
                  <a:lnTo>
                    <a:pt x="29432" y="7358"/>
                  </a:lnTo>
                  <a:cubicBezTo>
                    <a:pt x="28906" y="7183"/>
                    <a:pt x="28472" y="7099"/>
                    <a:pt x="27946" y="7008"/>
                  </a:cubicBezTo>
                  <a:lnTo>
                    <a:pt x="26103" y="7008"/>
                  </a:lnTo>
                  <a:cubicBezTo>
                    <a:pt x="26068" y="7046"/>
                    <a:pt x="26048" y="7068"/>
                    <a:pt x="26029" y="7068"/>
                  </a:cubicBezTo>
                  <a:cubicBezTo>
                    <a:pt x="26003" y="7068"/>
                    <a:pt x="25981" y="7025"/>
                    <a:pt x="25928" y="6924"/>
                  </a:cubicBezTo>
                  <a:cubicBezTo>
                    <a:pt x="25844" y="6573"/>
                    <a:pt x="25753" y="6307"/>
                    <a:pt x="25578" y="5957"/>
                  </a:cubicBezTo>
                  <a:cubicBezTo>
                    <a:pt x="25403" y="5347"/>
                    <a:pt x="25143" y="4821"/>
                    <a:pt x="24702" y="4380"/>
                  </a:cubicBezTo>
                  <a:cubicBezTo>
                    <a:pt x="24351" y="3945"/>
                    <a:pt x="24001" y="3595"/>
                    <a:pt x="23567" y="3154"/>
                  </a:cubicBezTo>
                  <a:cubicBezTo>
                    <a:pt x="23391" y="2894"/>
                    <a:pt x="23125" y="2628"/>
                    <a:pt x="22775" y="2453"/>
                  </a:cubicBezTo>
                  <a:lnTo>
                    <a:pt x="22775" y="2369"/>
                  </a:lnTo>
                  <a:close/>
                  <a:moveTo>
                    <a:pt x="11563" y="2103"/>
                  </a:moveTo>
                  <a:lnTo>
                    <a:pt x="11563" y="2278"/>
                  </a:lnTo>
                  <a:cubicBezTo>
                    <a:pt x="11479" y="2278"/>
                    <a:pt x="11388" y="2369"/>
                    <a:pt x="11212" y="2453"/>
                  </a:cubicBezTo>
                  <a:cubicBezTo>
                    <a:pt x="10687" y="2719"/>
                    <a:pt x="10161" y="3154"/>
                    <a:pt x="9811" y="3679"/>
                  </a:cubicBezTo>
                  <a:cubicBezTo>
                    <a:pt x="9461" y="4030"/>
                    <a:pt x="9201" y="4296"/>
                    <a:pt x="8935" y="4730"/>
                  </a:cubicBezTo>
                  <a:cubicBezTo>
                    <a:pt x="8676" y="5081"/>
                    <a:pt x="8501" y="5431"/>
                    <a:pt x="8325" y="5781"/>
                  </a:cubicBezTo>
                  <a:cubicBezTo>
                    <a:pt x="8234" y="6048"/>
                    <a:pt x="8059" y="6307"/>
                    <a:pt x="7975" y="6657"/>
                  </a:cubicBezTo>
                  <a:cubicBezTo>
                    <a:pt x="7884" y="6924"/>
                    <a:pt x="7709" y="7183"/>
                    <a:pt x="7975" y="7449"/>
                  </a:cubicBezTo>
                  <a:lnTo>
                    <a:pt x="7975" y="7533"/>
                  </a:lnTo>
                  <a:cubicBezTo>
                    <a:pt x="7800" y="7475"/>
                    <a:pt x="7634" y="7455"/>
                    <a:pt x="7471" y="7455"/>
                  </a:cubicBezTo>
                  <a:cubicBezTo>
                    <a:pt x="7146" y="7455"/>
                    <a:pt x="6833" y="7533"/>
                    <a:pt x="6482" y="7533"/>
                  </a:cubicBezTo>
                  <a:cubicBezTo>
                    <a:pt x="5698" y="7533"/>
                    <a:pt x="4906" y="7800"/>
                    <a:pt x="4121" y="7975"/>
                  </a:cubicBezTo>
                  <a:cubicBezTo>
                    <a:pt x="3946" y="8059"/>
                    <a:pt x="3595" y="8150"/>
                    <a:pt x="3420" y="8234"/>
                  </a:cubicBezTo>
                  <a:cubicBezTo>
                    <a:pt x="2720" y="8409"/>
                    <a:pt x="2019" y="8675"/>
                    <a:pt x="1318" y="8935"/>
                  </a:cubicBezTo>
                  <a:cubicBezTo>
                    <a:pt x="1052" y="9026"/>
                    <a:pt x="877" y="9285"/>
                    <a:pt x="617" y="9376"/>
                  </a:cubicBezTo>
                  <a:cubicBezTo>
                    <a:pt x="526" y="9460"/>
                    <a:pt x="442" y="9460"/>
                    <a:pt x="351" y="9460"/>
                  </a:cubicBezTo>
                  <a:cubicBezTo>
                    <a:pt x="351" y="9376"/>
                    <a:pt x="351" y="9285"/>
                    <a:pt x="442" y="9285"/>
                  </a:cubicBezTo>
                  <a:lnTo>
                    <a:pt x="968" y="8500"/>
                  </a:lnTo>
                  <a:cubicBezTo>
                    <a:pt x="1227" y="8059"/>
                    <a:pt x="1402" y="7624"/>
                    <a:pt x="1752" y="7183"/>
                  </a:cubicBezTo>
                  <a:cubicBezTo>
                    <a:pt x="2103" y="6657"/>
                    <a:pt x="2544" y="6223"/>
                    <a:pt x="3070" y="5781"/>
                  </a:cubicBezTo>
                  <a:cubicBezTo>
                    <a:pt x="3245" y="5697"/>
                    <a:pt x="3420" y="5431"/>
                    <a:pt x="3680" y="5347"/>
                  </a:cubicBezTo>
                  <a:cubicBezTo>
                    <a:pt x="3946" y="5081"/>
                    <a:pt x="4296" y="4906"/>
                    <a:pt x="4647" y="4646"/>
                  </a:cubicBezTo>
                  <a:cubicBezTo>
                    <a:pt x="4822" y="4555"/>
                    <a:pt x="5081" y="4380"/>
                    <a:pt x="5256" y="4296"/>
                  </a:cubicBezTo>
                  <a:lnTo>
                    <a:pt x="6307" y="3770"/>
                  </a:lnTo>
                  <a:cubicBezTo>
                    <a:pt x="7008" y="3504"/>
                    <a:pt x="7625" y="3154"/>
                    <a:pt x="8325" y="2978"/>
                  </a:cubicBezTo>
                  <a:cubicBezTo>
                    <a:pt x="9110" y="2719"/>
                    <a:pt x="9902" y="2453"/>
                    <a:pt x="10778" y="2278"/>
                  </a:cubicBezTo>
                  <a:cubicBezTo>
                    <a:pt x="11037" y="2194"/>
                    <a:pt x="11212" y="2194"/>
                    <a:pt x="11479" y="2103"/>
                  </a:cubicBezTo>
                  <a:close/>
                  <a:moveTo>
                    <a:pt x="9506" y="7031"/>
                  </a:moveTo>
                  <a:cubicBezTo>
                    <a:pt x="9550" y="7031"/>
                    <a:pt x="9594" y="7053"/>
                    <a:pt x="9636" y="7099"/>
                  </a:cubicBezTo>
                  <a:cubicBezTo>
                    <a:pt x="10512" y="7449"/>
                    <a:pt x="11304" y="7800"/>
                    <a:pt x="12180" y="8234"/>
                  </a:cubicBezTo>
                  <a:cubicBezTo>
                    <a:pt x="12530" y="8325"/>
                    <a:pt x="12789" y="8500"/>
                    <a:pt x="13140" y="8584"/>
                  </a:cubicBezTo>
                  <a:cubicBezTo>
                    <a:pt x="13231" y="8675"/>
                    <a:pt x="13231" y="8675"/>
                    <a:pt x="13231" y="8760"/>
                  </a:cubicBezTo>
                  <a:cubicBezTo>
                    <a:pt x="13055" y="9026"/>
                    <a:pt x="12964" y="9285"/>
                    <a:pt x="12789" y="9460"/>
                  </a:cubicBezTo>
                  <a:cubicBezTo>
                    <a:pt x="12705" y="9551"/>
                    <a:pt x="12614" y="9551"/>
                    <a:pt x="12530" y="9551"/>
                  </a:cubicBezTo>
                  <a:cubicBezTo>
                    <a:pt x="12004" y="9460"/>
                    <a:pt x="11479" y="9376"/>
                    <a:pt x="10953" y="9201"/>
                  </a:cubicBezTo>
                  <a:cubicBezTo>
                    <a:pt x="10687" y="9201"/>
                    <a:pt x="10512" y="9110"/>
                    <a:pt x="10252" y="9110"/>
                  </a:cubicBezTo>
                  <a:cubicBezTo>
                    <a:pt x="9201" y="8935"/>
                    <a:pt x="8150" y="8760"/>
                    <a:pt x="7099" y="8675"/>
                  </a:cubicBezTo>
                  <a:cubicBezTo>
                    <a:pt x="6749" y="8584"/>
                    <a:pt x="6307" y="8584"/>
                    <a:pt x="5957" y="8584"/>
                  </a:cubicBezTo>
                  <a:lnTo>
                    <a:pt x="5782" y="8584"/>
                  </a:lnTo>
                  <a:lnTo>
                    <a:pt x="5873" y="8500"/>
                  </a:lnTo>
                  <a:lnTo>
                    <a:pt x="6398" y="7975"/>
                  </a:lnTo>
                  <a:cubicBezTo>
                    <a:pt x="6658" y="7708"/>
                    <a:pt x="7008" y="7624"/>
                    <a:pt x="7450" y="7624"/>
                  </a:cubicBezTo>
                  <a:lnTo>
                    <a:pt x="7884" y="7624"/>
                  </a:lnTo>
                  <a:cubicBezTo>
                    <a:pt x="7975" y="7624"/>
                    <a:pt x="8059" y="7624"/>
                    <a:pt x="8150" y="7533"/>
                  </a:cubicBezTo>
                  <a:cubicBezTo>
                    <a:pt x="8234" y="7449"/>
                    <a:pt x="8410" y="7358"/>
                    <a:pt x="8585" y="7358"/>
                  </a:cubicBezTo>
                  <a:cubicBezTo>
                    <a:pt x="8851" y="7274"/>
                    <a:pt x="9110" y="7099"/>
                    <a:pt x="9377" y="7099"/>
                  </a:cubicBezTo>
                  <a:cubicBezTo>
                    <a:pt x="9419" y="7053"/>
                    <a:pt x="9462" y="7031"/>
                    <a:pt x="9506" y="7031"/>
                  </a:cubicBezTo>
                  <a:close/>
                  <a:moveTo>
                    <a:pt x="26019" y="7183"/>
                  </a:moveTo>
                  <a:cubicBezTo>
                    <a:pt x="26194" y="7183"/>
                    <a:pt x="26278" y="7183"/>
                    <a:pt x="26370" y="7274"/>
                  </a:cubicBezTo>
                  <a:cubicBezTo>
                    <a:pt x="26545" y="7449"/>
                    <a:pt x="26804" y="7533"/>
                    <a:pt x="26979" y="7708"/>
                  </a:cubicBezTo>
                  <a:lnTo>
                    <a:pt x="28030" y="8500"/>
                  </a:lnTo>
                  <a:cubicBezTo>
                    <a:pt x="28121" y="8584"/>
                    <a:pt x="28121" y="8584"/>
                    <a:pt x="28121" y="8675"/>
                  </a:cubicBezTo>
                  <a:lnTo>
                    <a:pt x="27946" y="8675"/>
                  </a:lnTo>
                  <a:lnTo>
                    <a:pt x="26629" y="8935"/>
                  </a:lnTo>
                  <a:lnTo>
                    <a:pt x="24267" y="9460"/>
                  </a:lnTo>
                  <a:cubicBezTo>
                    <a:pt x="23742" y="9551"/>
                    <a:pt x="23300" y="9551"/>
                    <a:pt x="22775" y="9636"/>
                  </a:cubicBezTo>
                  <a:cubicBezTo>
                    <a:pt x="22691" y="9636"/>
                    <a:pt x="22691" y="9551"/>
                    <a:pt x="22600" y="9551"/>
                  </a:cubicBezTo>
                  <a:lnTo>
                    <a:pt x="22340" y="9026"/>
                  </a:lnTo>
                  <a:cubicBezTo>
                    <a:pt x="22249" y="8935"/>
                    <a:pt x="22249" y="8851"/>
                    <a:pt x="22249" y="8851"/>
                  </a:cubicBezTo>
                  <a:cubicBezTo>
                    <a:pt x="22074" y="8584"/>
                    <a:pt x="22074" y="8584"/>
                    <a:pt x="22340" y="8500"/>
                  </a:cubicBezTo>
                  <a:cubicBezTo>
                    <a:pt x="22775" y="8409"/>
                    <a:pt x="23216" y="8234"/>
                    <a:pt x="23651" y="8059"/>
                  </a:cubicBezTo>
                  <a:lnTo>
                    <a:pt x="24968" y="7533"/>
                  </a:lnTo>
                  <a:cubicBezTo>
                    <a:pt x="25052" y="7449"/>
                    <a:pt x="25052" y="7449"/>
                    <a:pt x="25143" y="7449"/>
                  </a:cubicBezTo>
                  <a:cubicBezTo>
                    <a:pt x="25352" y="7376"/>
                    <a:pt x="25564" y="7248"/>
                    <a:pt x="25775" y="7248"/>
                  </a:cubicBezTo>
                  <a:cubicBezTo>
                    <a:pt x="25826" y="7248"/>
                    <a:pt x="25877" y="7256"/>
                    <a:pt x="25928" y="7274"/>
                  </a:cubicBezTo>
                  <a:cubicBezTo>
                    <a:pt x="25928" y="7274"/>
                    <a:pt x="26019" y="7274"/>
                    <a:pt x="26019" y="7183"/>
                  </a:cubicBezTo>
                  <a:close/>
                  <a:moveTo>
                    <a:pt x="16384" y="6048"/>
                  </a:moveTo>
                  <a:cubicBezTo>
                    <a:pt x="16643" y="6048"/>
                    <a:pt x="16643" y="6132"/>
                    <a:pt x="16643" y="6307"/>
                  </a:cubicBezTo>
                  <a:lnTo>
                    <a:pt x="16643" y="7975"/>
                  </a:lnTo>
                  <a:cubicBezTo>
                    <a:pt x="16643" y="8584"/>
                    <a:pt x="16643" y="9110"/>
                    <a:pt x="16734" y="9636"/>
                  </a:cubicBezTo>
                  <a:cubicBezTo>
                    <a:pt x="16734" y="9804"/>
                    <a:pt x="16698" y="9866"/>
                    <a:pt x="16606" y="9866"/>
                  </a:cubicBezTo>
                  <a:cubicBezTo>
                    <a:pt x="16552" y="9866"/>
                    <a:pt x="16480" y="9844"/>
                    <a:pt x="16384" y="9811"/>
                  </a:cubicBezTo>
                  <a:cubicBezTo>
                    <a:pt x="15508" y="9460"/>
                    <a:pt x="14541" y="9026"/>
                    <a:pt x="13665" y="8675"/>
                  </a:cubicBezTo>
                  <a:cubicBezTo>
                    <a:pt x="13581" y="8584"/>
                    <a:pt x="13581" y="8584"/>
                    <a:pt x="13581" y="8500"/>
                  </a:cubicBezTo>
                  <a:cubicBezTo>
                    <a:pt x="13931" y="7884"/>
                    <a:pt x="14366" y="7449"/>
                    <a:pt x="14807" y="7008"/>
                  </a:cubicBezTo>
                  <a:cubicBezTo>
                    <a:pt x="15067" y="6748"/>
                    <a:pt x="15242" y="6398"/>
                    <a:pt x="15508" y="6132"/>
                  </a:cubicBezTo>
                  <a:lnTo>
                    <a:pt x="15683" y="6048"/>
                  </a:lnTo>
                  <a:close/>
                  <a:moveTo>
                    <a:pt x="17435" y="6048"/>
                  </a:moveTo>
                  <a:cubicBezTo>
                    <a:pt x="18136" y="6048"/>
                    <a:pt x="18837" y="6132"/>
                    <a:pt x="19537" y="6132"/>
                  </a:cubicBezTo>
                  <a:cubicBezTo>
                    <a:pt x="19712" y="6132"/>
                    <a:pt x="19888" y="6132"/>
                    <a:pt x="20147" y="6223"/>
                  </a:cubicBezTo>
                  <a:cubicBezTo>
                    <a:pt x="20147" y="6223"/>
                    <a:pt x="20238" y="6223"/>
                    <a:pt x="20322" y="6307"/>
                  </a:cubicBezTo>
                  <a:cubicBezTo>
                    <a:pt x="20413" y="6482"/>
                    <a:pt x="20497" y="6573"/>
                    <a:pt x="20588" y="6657"/>
                  </a:cubicBezTo>
                  <a:cubicBezTo>
                    <a:pt x="20764" y="6924"/>
                    <a:pt x="20939" y="7183"/>
                    <a:pt x="21114" y="7358"/>
                  </a:cubicBezTo>
                  <a:cubicBezTo>
                    <a:pt x="21289" y="7624"/>
                    <a:pt x="21373" y="7800"/>
                    <a:pt x="21464" y="7975"/>
                  </a:cubicBezTo>
                  <a:lnTo>
                    <a:pt x="21724" y="8500"/>
                  </a:lnTo>
                  <a:cubicBezTo>
                    <a:pt x="21114" y="8760"/>
                    <a:pt x="20497" y="9026"/>
                    <a:pt x="19888" y="9201"/>
                  </a:cubicBezTo>
                  <a:cubicBezTo>
                    <a:pt x="19362" y="9376"/>
                    <a:pt x="18837" y="9551"/>
                    <a:pt x="18395" y="9727"/>
                  </a:cubicBezTo>
                  <a:cubicBezTo>
                    <a:pt x="18220" y="9811"/>
                    <a:pt x="17961" y="9902"/>
                    <a:pt x="17785" y="9902"/>
                  </a:cubicBezTo>
                  <a:lnTo>
                    <a:pt x="17435" y="9902"/>
                  </a:lnTo>
                  <a:cubicBezTo>
                    <a:pt x="17344" y="9811"/>
                    <a:pt x="17260" y="9727"/>
                    <a:pt x="17260" y="9636"/>
                  </a:cubicBezTo>
                  <a:lnTo>
                    <a:pt x="17260" y="6924"/>
                  </a:lnTo>
                  <a:lnTo>
                    <a:pt x="17260" y="6307"/>
                  </a:lnTo>
                  <a:cubicBezTo>
                    <a:pt x="17260" y="6132"/>
                    <a:pt x="17344" y="6048"/>
                    <a:pt x="17435" y="6048"/>
                  </a:cubicBezTo>
                  <a:close/>
                  <a:moveTo>
                    <a:pt x="13479" y="8790"/>
                  </a:moveTo>
                  <a:cubicBezTo>
                    <a:pt x="13534" y="8790"/>
                    <a:pt x="13592" y="8813"/>
                    <a:pt x="13665" y="8851"/>
                  </a:cubicBezTo>
                  <a:cubicBezTo>
                    <a:pt x="14457" y="9201"/>
                    <a:pt x="15333" y="9551"/>
                    <a:pt x="16118" y="9902"/>
                  </a:cubicBezTo>
                  <a:lnTo>
                    <a:pt x="16209" y="9902"/>
                  </a:lnTo>
                  <a:cubicBezTo>
                    <a:pt x="16293" y="10077"/>
                    <a:pt x="16293" y="10161"/>
                    <a:pt x="16384" y="10252"/>
                  </a:cubicBezTo>
                  <a:lnTo>
                    <a:pt x="16118" y="10252"/>
                  </a:lnTo>
                  <a:cubicBezTo>
                    <a:pt x="15592" y="10161"/>
                    <a:pt x="15067" y="9986"/>
                    <a:pt x="14632" y="9902"/>
                  </a:cubicBezTo>
                  <a:cubicBezTo>
                    <a:pt x="14282" y="9811"/>
                    <a:pt x="13931" y="9727"/>
                    <a:pt x="13581" y="9727"/>
                  </a:cubicBezTo>
                  <a:cubicBezTo>
                    <a:pt x="13406" y="9636"/>
                    <a:pt x="13140" y="9636"/>
                    <a:pt x="12964" y="9636"/>
                  </a:cubicBezTo>
                  <a:cubicBezTo>
                    <a:pt x="13055" y="9376"/>
                    <a:pt x="13140" y="9201"/>
                    <a:pt x="13231" y="8935"/>
                  </a:cubicBezTo>
                  <a:cubicBezTo>
                    <a:pt x="13332" y="8833"/>
                    <a:pt x="13403" y="8790"/>
                    <a:pt x="13479" y="8790"/>
                  </a:cubicBezTo>
                  <a:close/>
                  <a:moveTo>
                    <a:pt x="21815" y="8675"/>
                  </a:moveTo>
                  <a:cubicBezTo>
                    <a:pt x="21815" y="8675"/>
                    <a:pt x="21899" y="8760"/>
                    <a:pt x="21990" y="8760"/>
                  </a:cubicBezTo>
                  <a:cubicBezTo>
                    <a:pt x="22074" y="8935"/>
                    <a:pt x="22165" y="9201"/>
                    <a:pt x="22340" y="9376"/>
                  </a:cubicBezTo>
                  <a:cubicBezTo>
                    <a:pt x="22340" y="9460"/>
                    <a:pt x="22340" y="9551"/>
                    <a:pt x="22424" y="9636"/>
                  </a:cubicBezTo>
                  <a:lnTo>
                    <a:pt x="22165" y="9636"/>
                  </a:lnTo>
                  <a:cubicBezTo>
                    <a:pt x="21289" y="9811"/>
                    <a:pt x="20497" y="9902"/>
                    <a:pt x="19621" y="9986"/>
                  </a:cubicBezTo>
                  <a:cubicBezTo>
                    <a:pt x="19446" y="10077"/>
                    <a:pt x="19187" y="10161"/>
                    <a:pt x="18921" y="10161"/>
                  </a:cubicBezTo>
                  <a:cubicBezTo>
                    <a:pt x="18486" y="10252"/>
                    <a:pt x="18136" y="10252"/>
                    <a:pt x="17694" y="10252"/>
                  </a:cubicBezTo>
                  <a:lnTo>
                    <a:pt x="17610" y="10252"/>
                  </a:lnTo>
                  <a:cubicBezTo>
                    <a:pt x="17610" y="10161"/>
                    <a:pt x="17610" y="10077"/>
                    <a:pt x="17694" y="10077"/>
                  </a:cubicBezTo>
                  <a:cubicBezTo>
                    <a:pt x="18220" y="9986"/>
                    <a:pt x="18661" y="9811"/>
                    <a:pt x="19187" y="9636"/>
                  </a:cubicBezTo>
                  <a:lnTo>
                    <a:pt x="20764" y="9110"/>
                  </a:lnTo>
                  <a:cubicBezTo>
                    <a:pt x="21114" y="8935"/>
                    <a:pt x="21464" y="8851"/>
                    <a:pt x="21815" y="8675"/>
                  </a:cubicBezTo>
                  <a:close/>
                  <a:moveTo>
                    <a:pt x="3261" y="8552"/>
                  </a:moveTo>
                  <a:cubicBezTo>
                    <a:pt x="3400" y="8552"/>
                    <a:pt x="3540" y="8562"/>
                    <a:pt x="3680" y="8584"/>
                  </a:cubicBezTo>
                  <a:cubicBezTo>
                    <a:pt x="4121" y="8675"/>
                    <a:pt x="4647" y="8675"/>
                    <a:pt x="5081" y="8760"/>
                  </a:cubicBezTo>
                  <a:lnTo>
                    <a:pt x="5172" y="8760"/>
                  </a:lnTo>
                  <a:lnTo>
                    <a:pt x="5172" y="8851"/>
                  </a:lnTo>
                  <a:cubicBezTo>
                    <a:pt x="4731" y="9285"/>
                    <a:pt x="4380" y="9811"/>
                    <a:pt x="4121" y="10336"/>
                  </a:cubicBezTo>
                  <a:lnTo>
                    <a:pt x="3595" y="11387"/>
                  </a:lnTo>
                  <a:cubicBezTo>
                    <a:pt x="3504" y="11829"/>
                    <a:pt x="3420" y="12179"/>
                    <a:pt x="3329" y="12530"/>
                  </a:cubicBezTo>
                  <a:lnTo>
                    <a:pt x="3329" y="12705"/>
                  </a:lnTo>
                  <a:cubicBezTo>
                    <a:pt x="3329" y="12614"/>
                    <a:pt x="3245" y="12614"/>
                    <a:pt x="3245" y="12530"/>
                  </a:cubicBezTo>
                  <a:cubicBezTo>
                    <a:pt x="3070" y="12354"/>
                    <a:pt x="2979" y="12179"/>
                    <a:pt x="2804" y="11913"/>
                  </a:cubicBezTo>
                  <a:cubicBezTo>
                    <a:pt x="2544" y="11654"/>
                    <a:pt x="2194" y="11387"/>
                    <a:pt x="1928" y="11212"/>
                  </a:cubicBezTo>
                  <a:cubicBezTo>
                    <a:pt x="1577" y="10862"/>
                    <a:pt x="1227" y="10511"/>
                    <a:pt x="877" y="10252"/>
                  </a:cubicBezTo>
                  <a:cubicBezTo>
                    <a:pt x="701" y="10077"/>
                    <a:pt x="526" y="9986"/>
                    <a:pt x="442" y="9811"/>
                  </a:cubicBezTo>
                  <a:cubicBezTo>
                    <a:pt x="351" y="9811"/>
                    <a:pt x="267" y="9727"/>
                    <a:pt x="351" y="9636"/>
                  </a:cubicBezTo>
                  <a:cubicBezTo>
                    <a:pt x="968" y="9376"/>
                    <a:pt x="1577" y="9110"/>
                    <a:pt x="2194" y="8760"/>
                  </a:cubicBezTo>
                  <a:cubicBezTo>
                    <a:pt x="2513" y="8631"/>
                    <a:pt x="2881" y="8552"/>
                    <a:pt x="3261" y="8552"/>
                  </a:cubicBezTo>
                  <a:close/>
                  <a:moveTo>
                    <a:pt x="31813" y="8142"/>
                  </a:moveTo>
                  <a:cubicBezTo>
                    <a:pt x="32243" y="8142"/>
                    <a:pt x="32635" y="8370"/>
                    <a:pt x="33027" y="8500"/>
                  </a:cubicBezTo>
                  <a:cubicBezTo>
                    <a:pt x="33552" y="8675"/>
                    <a:pt x="33987" y="8935"/>
                    <a:pt x="34428" y="9110"/>
                  </a:cubicBezTo>
                  <a:cubicBezTo>
                    <a:pt x="34512" y="9201"/>
                    <a:pt x="34603" y="9201"/>
                    <a:pt x="34778" y="9285"/>
                  </a:cubicBezTo>
                  <a:lnTo>
                    <a:pt x="34778" y="9460"/>
                  </a:lnTo>
                  <a:cubicBezTo>
                    <a:pt x="34603" y="9727"/>
                    <a:pt x="34337" y="9986"/>
                    <a:pt x="34078" y="10252"/>
                  </a:cubicBezTo>
                  <a:cubicBezTo>
                    <a:pt x="33903" y="10511"/>
                    <a:pt x="33727" y="10687"/>
                    <a:pt x="33552" y="10953"/>
                  </a:cubicBezTo>
                  <a:cubicBezTo>
                    <a:pt x="33377" y="11212"/>
                    <a:pt x="33202" y="11478"/>
                    <a:pt x="33027" y="11654"/>
                  </a:cubicBezTo>
                  <a:cubicBezTo>
                    <a:pt x="32676" y="12004"/>
                    <a:pt x="32501" y="12530"/>
                    <a:pt x="32235" y="12964"/>
                  </a:cubicBezTo>
                  <a:lnTo>
                    <a:pt x="32235" y="13055"/>
                  </a:lnTo>
                  <a:cubicBezTo>
                    <a:pt x="32175" y="13114"/>
                    <a:pt x="32113" y="13177"/>
                    <a:pt x="32081" y="13177"/>
                  </a:cubicBezTo>
                  <a:cubicBezTo>
                    <a:pt x="32068" y="13177"/>
                    <a:pt x="32060" y="13166"/>
                    <a:pt x="32060" y="13139"/>
                  </a:cubicBezTo>
                  <a:cubicBezTo>
                    <a:pt x="31884" y="12880"/>
                    <a:pt x="31800" y="12614"/>
                    <a:pt x="31625" y="12354"/>
                  </a:cubicBezTo>
                  <a:lnTo>
                    <a:pt x="31625" y="12263"/>
                  </a:lnTo>
                  <a:cubicBezTo>
                    <a:pt x="31008" y="11563"/>
                    <a:pt x="30483" y="10862"/>
                    <a:pt x="29873" y="10077"/>
                  </a:cubicBezTo>
                  <a:cubicBezTo>
                    <a:pt x="29607" y="9727"/>
                    <a:pt x="29257" y="9376"/>
                    <a:pt x="28822" y="9026"/>
                  </a:cubicBezTo>
                  <a:cubicBezTo>
                    <a:pt x="28822" y="8935"/>
                    <a:pt x="28731" y="8935"/>
                    <a:pt x="28647" y="8851"/>
                  </a:cubicBezTo>
                  <a:lnTo>
                    <a:pt x="28647" y="8760"/>
                  </a:lnTo>
                  <a:cubicBezTo>
                    <a:pt x="29432" y="8584"/>
                    <a:pt x="30133" y="8500"/>
                    <a:pt x="30924" y="8325"/>
                  </a:cubicBezTo>
                  <a:cubicBezTo>
                    <a:pt x="31100" y="8325"/>
                    <a:pt x="31184" y="8234"/>
                    <a:pt x="31359" y="8234"/>
                  </a:cubicBezTo>
                  <a:cubicBezTo>
                    <a:pt x="31516" y="8168"/>
                    <a:pt x="31667" y="8142"/>
                    <a:pt x="31813" y="8142"/>
                  </a:cubicBezTo>
                  <a:close/>
                  <a:moveTo>
                    <a:pt x="5607" y="8760"/>
                  </a:moveTo>
                  <a:cubicBezTo>
                    <a:pt x="6223" y="8760"/>
                    <a:pt x="6749" y="8760"/>
                    <a:pt x="7274" y="8851"/>
                  </a:cubicBezTo>
                  <a:cubicBezTo>
                    <a:pt x="7800" y="8851"/>
                    <a:pt x="8410" y="8935"/>
                    <a:pt x="8935" y="9026"/>
                  </a:cubicBezTo>
                  <a:cubicBezTo>
                    <a:pt x="9552" y="9110"/>
                    <a:pt x="10161" y="9285"/>
                    <a:pt x="10778" y="9376"/>
                  </a:cubicBezTo>
                  <a:cubicBezTo>
                    <a:pt x="11388" y="9551"/>
                    <a:pt x="11913" y="9636"/>
                    <a:pt x="12530" y="9727"/>
                  </a:cubicBezTo>
                  <a:cubicBezTo>
                    <a:pt x="12705" y="9811"/>
                    <a:pt x="12614" y="9811"/>
                    <a:pt x="12530" y="9902"/>
                  </a:cubicBezTo>
                  <a:cubicBezTo>
                    <a:pt x="12264" y="10511"/>
                    <a:pt x="12004" y="11037"/>
                    <a:pt x="11913" y="11738"/>
                  </a:cubicBezTo>
                  <a:cubicBezTo>
                    <a:pt x="11829" y="12179"/>
                    <a:pt x="11654" y="12614"/>
                    <a:pt x="11654" y="13055"/>
                  </a:cubicBezTo>
                  <a:cubicBezTo>
                    <a:pt x="11563" y="13931"/>
                    <a:pt x="11479" y="14807"/>
                    <a:pt x="11654" y="15592"/>
                  </a:cubicBezTo>
                  <a:lnTo>
                    <a:pt x="11654" y="15767"/>
                  </a:lnTo>
                  <a:cubicBezTo>
                    <a:pt x="11563" y="15683"/>
                    <a:pt x="11563" y="15683"/>
                    <a:pt x="11479" y="15683"/>
                  </a:cubicBezTo>
                  <a:cubicBezTo>
                    <a:pt x="11037" y="15241"/>
                    <a:pt x="10512" y="14982"/>
                    <a:pt x="9902" y="14807"/>
                  </a:cubicBezTo>
                  <a:cubicBezTo>
                    <a:pt x="9201" y="14457"/>
                    <a:pt x="8410" y="14281"/>
                    <a:pt x="7709" y="14015"/>
                  </a:cubicBezTo>
                  <a:lnTo>
                    <a:pt x="5607" y="13490"/>
                  </a:lnTo>
                  <a:cubicBezTo>
                    <a:pt x="4906" y="13230"/>
                    <a:pt x="4205" y="13055"/>
                    <a:pt x="3504" y="12964"/>
                  </a:cubicBezTo>
                  <a:cubicBezTo>
                    <a:pt x="3329" y="12964"/>
                    <a:pt x="3420" y="12880"/>
                    <a:pt x="3420" y="12789"/>
                  </a:cubicBezTo>
                  <a:lnTo>
                    <a:pt x="3680" y="12004"/>
                  </a:lnTo>
                  <a:cubicBezTo>
                    <a:pt x="3771" y="11387"/>
                    <a:pt x="4121" y="10778"/>
                    <a:pt x="4380" y="10252"/>
                  </a:cubicBezTo>
                  <a:cubicBezTo>
                    <a:pt x="4555" y="9811"/>
                    <a:pt x="4822" y="9376"/>
                    <a:pt x="5172" y="9110"/>
                  </a:cubicBezTo>
                  <a:cubicBezTo>
                    <a:pt x="5256" y="9110"/>
                    <a:pt x="5256" y="9026"/>
                    <a:pt x="5347" y="8935"/>
                  </a:cubicBezTo>
                  <a:cubicBezTo>
                    <a:pt x="5431" y="8851"/>
                    <a:pt x="5522" y="8760"/>
                    <a:pt x="5607" y="8760"/>
                  </a:cubicBezTo>
                  <a:close/>
                  <a:moveTo>
                    <a:pt x="13231" y="9811"/>
                  </a:moveTo>
                  <a:cubicBezTo>
                    <a:pt x="13665" y="9902"/>
                    <a:pt x="14107" y="9986"/>
                    <a:pt x="14632" y="10077"/>
                  </a:cubicBezTo>
                  <a:cubicBezTo>
                    <a:pt x="15158" y="10161"/>
                    <a:pt x="15767" y="10336"/>
                    <a:pt x="16293" y="10427"/>
                  </a:cubicBezTo>
                  <a:cubicBezTo>
                    <a:pt x="16384" y="10427"/>
                    <a:pt x="16384" y="10427"/>
                    <a:pt x="16384" y="10511"/>
                  </a:cubicBezTo>
                  <a:cubicBezTo>
                    <a:pt x="16468" y="10687"/>
                    <a:pt x="16643" y="10862"/>
                    <a:pt x="16643" y="11128"/>
                  </a:cubicBezTo>
                  <a:cubicBezTo>
                    <a:pt x="16734" y="11563"/>
                    <a:pt x="16734" y="11913"/>
                    <a:pt x="16734" y="12354"/>
                  </a:cubicBezTo>
                  <a:cubicBezTo>
                    <a:pt x="16643" y="13406"/>
                    <a:pt x="16643" y="14366"/>
                    <a:pt x="16559" y="15417"/>
                  </a:cubicBezTo>
                  <a:cubicBezTo>
                    <a:pt x="16293" y="15417"/>
                    <a:pt x="15767" y="15333"/>
                    <a:pt x="15508" y="15333"/>
                  </a:cubicBezTo>
                  <a:cubicBezTo>
                    <a:pt x="15067" y="15333"/>
                    <a:pt x="14632" y="15333"/>
                    <a:pt x="14191" y="15417"/>
                  </a:cubicBezTo>
                  <a:cubicBezTo>
                    <a:pt x="13490" y="15417"/>
                    <a:pt x="12880" y="15417"/>
                    <a:pt x="12264" y="15508"/>
                  </a:cubicBezTo>
                  <a:cubicBezTo>
                    <a:pt x="12088" y="15508"/>
                    <a:pt x="11913" y="15683"/>
                    <a:pt x="11654" y="15767"/>
                  </a:cubicBezTo>
                  <a:cubicBezTo>
                    <a:pt x="11738" y="15592"/>
                    <a:pt x="11738" y="15508"/>
                    <a:pt x="11738" y="15417"/>
                  </a:cubicBezTo>
                  <a:cubicBezTo>
                    <a:pt x="11654" y="14632"/>
                    <a:pt x="11738" y="13840"/>
                    <a:pt x="11829" y="12964"/>
                  </a:cubicBezTo>
                  <a:cubicBezTo>
                    <a:pt x="11829" y="12705"/>
                    <a:pt x="11913" y="12354"/>
                    <a:pt x="12004" y="12088"/>
                  </a:cubicBezTo>
                  <a:cubicBezTo>
                    <a:pt x="12180" y="11478"/>
                    <a:pt x="12264" y="10778"/>
                    <a:pt x="12614" y="10161"/>
                  </a:cubicBezTo>
                  <a:cubicBezTo>
                    <a:pt x="12880" y="9811"/>
                    <a:pt x="12789" y="9811"/>
                    <a:pt x="13231" y="9811"/>
                  </a:cubicBezTo>
                  <a:close/>
                  <a:moveTo>
                    <a:pt x="28285" y="8813"/>
                  </a:moveTo>
                  <a:cubicBezTo>
                    <a:pt x="28347" y="8813"/>
                    <a:pt x="28408" y="8876"/>
                    <a:pt x="28472" y="8935"/>
                  </a:cubicBezTo>
                  <a:cubicBezTo>
                    <a:pt x="28731" y="9110"/>
                    <a:pt x="28906" y="9285"/>
                    <a:pt x="29173" y="9551"/>
                  </a:cubicBezTo>
                  <a:lnTo>
                    <a:pt x="29257" y="9551"/>
                  </a:lnTo>
                  <a:cubicBezTo>
                    <a:pt x="29957" y="10511"/>
                    <a:pt x="30658" y="11387"/>
                    <a:pt x="31450" y="12354"/>
                  </a:cubicBezTo>
                  <a:cubicBezTo>
                    <a:pt x="31625" y="12614"/>
                    <a:pt x="31709" y="12880"/>
                    <a:pt x="31800" y="13139"/>
                  </a:cubicBezTo>
                  <a:lnTo>
                    <a:pt x="31800" y="13230"/>
                  </a:lnTo>
                  <a:cubicBezTo>
                    <a:pt x="31534" y="13314"/>
                    <a:pt x="31184" y="13406"/>
                    <a:pt x="30924" y="13490"/>
                  </a:cubicBezTo>
                  <a:cubicBezTo>
                    <a:pt x="29957" y="13756"/>
                    <a:pt x="28997" y="14106"/>
                    <a:pt x="28030" y="14457"/>
                  </a:cubicBezTo>
                  <a:cubicBezTo>
                    <a:pt x="27505" y="14632"/>
                    <a:pt x="27070" y="14891"/>
                    <a:pt x="26629" y="15157"/>
                  </a:cubicBezTo>
                  <a:cubicBezTo>
                    <a:pt x="26370" y="15241"/>
                    <a:pt x="26194" y="15417"/>
                    <a:pt x="26019" y="15508"/>
                  </a:cubicBezTo>
                  <a:cubicBezTo>
                    <a:pt x="25669" y="15683"/>
                    <a:pt x="25318" y="15767"/>
                    <a:pt x="25052" y="15942"/>
                  </a:cubicBezTo>
                  <a:cubicBezTo>
                    <a:pt x="24877" y="16033"/>
                    <a:pt x="24793" y="16117"/>
                    <a:pt x="24618" y="16293"/>
                  </a:cubicBezTo>
                  <a:cubicBezTo>
                    <a:pt x="24599" y="16311"/>
                    <a:pt x="24584" y="16319"/>
                    <a:pt x="24572" y="16319"/>
                  </a:cubicBezTo>
                  <a:cubicBezTo>
                    <a:pt x="24527" y="16319"/>
                    <a:pt x="24527" y="16208"/>
                    <a:pt x="24527" y="16208"/>
                  </a:cubicBezTo>
                  <a:cubicBezTo>
                    <a:pt x="24443" y="15858"/>
                    <a:pt x="24443" y="15508"/>
                    <a:pt x="24443" y="15157"/>
                  </a:cubicBezTo>
                  <a:cubicBezTo>
                    <a:pt x="24267" y="14190"/>
                    <a:pt x="24176" y="13230"/>
                    <a:pt x="23826" y="12354"/>
                  </a:cubicBezTo>
                  <a:cubicBezTo>
                    <a:pt x="23651" y="11829"/>
                    <a:pt x="23391" y="11303"/>
                    <a:pt x="23125" y="10862"/>
                  </a:cubicBezTo>
                  <a:cubicBezTo>
                    <a:pt x="23041" y="10511"/>
                    <a:pt x="22866" y="10161"/>
                    <a:pt x="22775" y="9902"/>
                  </a:cubicBezTo>
                  <a:cubicBezTo>
                    <a:pt x="22691" y="9811"/>
                    <a:pt x="22691" y="9811"/>
                    <a:pt x="22775" y="9811"/>
                  </a:cubicBezTo>
                  <a:cubicBezTo>
                    <a:pt x="23567" y="9636"/>
                    <a:pt x="24351" y="9551"/>
                    <a:pt x="25143" y="9460"/>
                  </a:cubicBezTo>
                  <a:cubicBezTo>
                    <a:pt x="25844" y="9376"/>
                    <a:pt x="26545" y="9201"/>
                    <a:pt x="27330" y="9026"/>
                  </a:cubicBezTo>
                  <a:cubicBezTo>
                    <a:pt x="27596" y="8935"/>
                    <a:pt x="27855" y="8851"/>
                    <a:pt x="28205" y="8851"/>
                  </a:cubicBezTo>
                  <a:cubicBezTo>
                    <a:pt x="28232" y="8824"/>
                    <a:pt x="28259" y="8813"/>
                    <a:pt x="28285" y="8813"/>
                  </a:cubicBezTo>
                  <a:close/>
                  <a:moveTo>
                    <a:pt x="22424" y="9811"/>
                  </a:moveTo>
                  <a:cubicBezTo>
                    <a:pt x="22424" y="9811"/>
                    <a:pt x="22600" y="9902"/>
                    <a:pt x="22600" y="9986"/>
                  </a:cubicBezTo>
                  <a:cubicBezTo>
                    <a:pt x="22866" y="10603"/>
                    <a:pt x="23216" y="11303"/>
                    <a:pt x="23475" y="11913"/>
                  </a:cubicBezTo>
                  <a:cubicBezTo>
                    <a:pt x="23651" y="12354"/>
                    <a:pt x="23742" y="12880"/>
                    <a:pt x="23917" y="13314"/>
                  </a:cubicBezTo>
                  <a:cubicBezTo>
                    <a:pt x="24092" y="14190"/>
                    <a:pt x="24176" y="15066"/>
                    <a:pt x="24351" y="15942"/>
                  </a:cubicBezTo>
                  <a:lnTo>
                    <a:pt x="24351" y="16293"/>
                  </a:lnTo>
                  <a:cubicBezTo>
                    <a:pt x="24351" y="16468"/>
                    <a:pt x="24267" y="16468"/>
                    <a:pt x="24176" y="16468"/>
                  </a:cubicBezTo>
                  <a:cubicBezTo>
                    <a:pt x="23216" y="16208"/>
                    <a:pt x="22249" y="16208"/>
                    <a:pt x="21289" y="16033"/>
                  </a:cubicBezTo>
                  <a:cubicBezTo>
                    <a:pt x="20764" y="15942"/>
                    <a:pt x="20238" y="15767"/>
                    <a:pt x="19621" y="15683"/>
                  </a:cubicBezTo>
                  <a:cubicBezTo>
                    <a:pt x="19187" y="15683"/>
                    <a:pt x="18745" y="15592"/>
                    <a:pt x="18311" y="15592"/>
                  </a:cubicBezTo>
                  <a:lnTo>
                    <a:pt x="17169" y="15592"/>
                  </a:lnTo>
                  <a:cubicBezTo>
                    <a:pt x="17117" y="15619"/>
                    <a:pt x="17089" y="15630"/>
                    <a:pt x="17074" y="15630"/>
                  </a:cubicBezTo>
                  <a:cubicBezTo>
                    <a:pt x="17039" y="15630"/>
                    <a:pt x="17085" y="15567"/>
                    <a:pt x="17085" y="15508"/>
                  </a:cubicBezTo>
                  <a:cubicBezTo>
                    <a:pt x="17085" y="14716"/>
                    <a:pt x="17169" y="13840"/>
                    <a:pt x="17169" y="12964"/>
                  </a:cubicBezTo>
                  <a:cubicBezTo>
                    <a:pt x="17260" y="12354"/>
                    <a:pt x="17260" y="11738"/>
                    <a:pt x="17344" y="11128"/>
                  </a:cubicBezTo>
                  <a:cubicBezTo>
                    <a:pt x="17344" y="10862"/>
                    <a:pt x="17435" y="10687"/>
                    <a:pt x="17519" y="10511"/>
                  </a:cubicBezTo>
                  <a:cubicBezTo>
                    <a:pt x="17519" y="10511"/>
                    <a:pt x="17694" y="10427"/>
                    <a:pt x="17785" y="10427"/>
                  </a:cubicBezTo>
                  <a:cubicBezTo>
                    <a:pt x="18311" y="10336"/>
                    <a:pt x="18921" y="10336"/>
                    <a:pt x="19537" y="10252"/>
                  </a:cubicBezTo>
                  <a:cubicBezTo>
                    <a:pt x="19888" y="10161"/>
                    <a:pt x="20147" y="10161"/>
                    <a:pt x="20413" y="10077"/>
                  </a:cubicBezTo>
                  <a:cubicBezTo>
                    <a:pt x="21114" y="9986"/>
                    <a:pt x="21724" y="9902"/>
                    <a:pt x="22424" y="9811"/>
                  </a:cubicBezTo>
                  <a:close/>
                  <a:moveTo>
                    <a:pt x="16818" y="6048"/>
                  </a:moveTo>
                  <a:cubicBezTo>
                    <a:pt x="16910" y="6132"/>
                    <a:pt x="17085" y="6132"/>
                    <a:pt x="17085" y="6223"/>
                  </a:cubicBezTo>
                  <a:lnTo>
                    <a:pt x="17085" y="6924"/>
                  </a:lnTo>
                  <a:lnTo>
                    <a:pt x="17085" y="8851"/>
                  </a:lnTo>
                  <a:lnTo>
                    <a:pt x="17085" y="9727"/>
                  </a:lnTo>
                  <a:cubicBezTo>
                    <a:pt x="17148" y="9920"/>
                    <a:pt x="17163" y="10020"/>
                    <a:pt x="17279" y="10020"/>
                  </a:cubicBezTo>
                  <a:cubicBezTo>
                    <a:pt x="17318" y="10020"/>
                    <a:pt x="17368" y="10009"/>
                    <a:pt x="17435" y="9986"/>
                  </a:cubicBezTo>
                  <a:cubicBezTo>
                    <a:pt x="17519" y="9986"/>
                    <a:pt x="17519" y="9986"/>
                    <a:pt x="17519" y="10077"/>
                  </a:cubicBezTo>
                  <a:cubicBezTo>
                    <a:pt x="17344" y="10336"/>
                    <a:pt x="17260" y="10511"/>
                    <a:pt x="17169" y="10778"/>
                  </a:cubicBezTo>
                  <a:cubicBezTo>
                    <a:pt x="17085" y="11037"/>
                    <a:pt x="17085" y="11303"/>
                    <a:pt x="17085" y="11654"/>
                  </a:cubicBezTo>
                  <a:cubicBezTo>
                    <a:pt x="17085" y="12004"/>
                    <a:pt x="17085" y="12438"/>
                    <a:pt x="16994" y="12789"/>
                  </a:cubicBezTo>
                  <a:lnTo>
                    <a:pt x="16994" y="14982"/>
                  </a:lnTo>
                  <a:cubicBezTo>
                    <a:pt x="16910" y="15683"/>
                    <a:pt x="16910" y="16384"/>
                    <a:pt x="16910" y="17084"/>
                  </a:cubicBezTo>
                  <a:cubicBezTo>
                    <a:pt x="16910" y="17785"/>
                    <a:pt x="16818" y="18395"/>
                    <a:pt x="16818" y="19096"/>
                  </a:cubicBezTo>
                  <a:lnTo>
                    <a:pt x="16818" y="19887"/>
                  </a:lnTo>
                  <a:cubicBezTo>
                    <a:pt x="16734" y="20322"/>
                    <a:pt x="16734" y="20763"/>
                    <a:pt x="16734" y="21198"/>
                  </a:cubicBezTo>
                  <a:lnTo>
                    <a:pt x="16734" y="21373"/>
                  </a:lnTo>
                  <a:cubicBezTo>
                    <a:pt x="16643" y="21464"/>
                    <a:pt x="16643" y="21464"/>
                    <a:pt x="16559" y="21464"/>
                  </a:cubicBezTo>
                  <a:lnTo>
                    <a:pt x="16468" y="21373"/>
                  </a:lnTo>
                  <a:cubicBezTo>
                    <a:pt x="16559" y="20763"/>
                    <a:pt x="16559" y="20147"/>
                    <a:pt x="16559" y="19537"/>
                  </a:cubicBezTo>
                  <a:lnTo>
                    <a:pt x="16559" y="18570"/>
                  </a:lnTo>
                  <a:cubicBezTo>
                    <a:pt x="16643" y="17869"/>
                    <a:pt x="16643" y="17168"/>
                    <a:pt x="16734" y="16468"/>
                  </a:cubicBezTo>
                  <a:lnTo>
                    <a:pt x="16734" y="14891"/>
                  </a:lnTo>
                  <a:lnTo>
                    <a:pt x="16734" y="14106"/>
                  </a:lnTo>
                  <a:cubicBezTo>
                    <a:pt x="16818" y="13406"/>
                    <a:pt x="16818" y="12705"/>
                    <a:pt x="16910" y="12004"/>
                  </a:cubicBezTo>
                  <a:lnTo>
                    <a:pt x="16910" y="11128"/>
                  </a:lnTo>
                  <a:cubicBezTo>
                    <a:pt x="16818" y="10862"/>
                    <a:pt x="16734" y="10603"/>
                    <a:pt x="16559" y="10336"/>
                  </a:cubicBezTo>
                  <a:cubicBezTo>
                    <a:pt x="16468" y="10161"/>
                    <a:pt x="16559" y="10077"/>
                    <a:pt x="16643" y="10077"/>
                  </a:cubicBezTo>
                  <a:cubicBezTo>
                    <a:pt x="16818" y="9986"/>
                    <a:pt x="16910" y="9902"/>
                    <a:pt x="16910" y="9727"/>
                  </a:cubicBezTo>
                  <a:cubicBezTo>
                    <a:pt x="16818" y="9110"/>
                    <a:pt x="16818" y="8500"/>
                    <a:pt x="16818" y="7884"/>
                  </a:cubicBezTo>
                  <a:lnTo>
                    <a:pt x="16818" y="6132"/>
                  </a:lnTo>
                  <a:lnTo>
                    <a:pt x="16818" y="6048"/>
                  </a:lnTo>
                  <a:close/>
                  <a:moveTo>
                    <a:pt x="16268" y="21511"/>
                  </a:moveTo>
                  <a:cubicBezTo>
                    <a:pt x="16284" y="21511"/>
                    <a:pt x="16293" y="21520"/>
                    <a:pt x="16293" y="21548"/>
                  </a:cubicBezTo>
                  <a:cubicBezTo>
                    <a:pt x="16351" y="21578"/>
                    <a:pt x="16420" y="21589"/>
                    <a:pt x="16492" y="21589"/>
                  </a:cubicBezTo>
                  <a:cubicBezTo>
                    <a:pt x="16635" y="21589"/>
                    <a:pt x="16793" y="21548"/>
                    <a:pt x="16910" y="21548"/>
                  </a:cubicBezTo>
                  <a:cubicBezTo>
                    <a:pt x="17169" y="21548"/>
                    <a:pt x="17169" y="21639"/>
                    <a:pt x="17169" y="21814"/>
                  </a:cubicBezTo>
                  <a:cubicBezTo>
                    <a:pt x="17085" y="22249"/>
                    <a:pt x="16994" y="22599"/>
                    <a:pt x="17085" y="23041"/>
                  </a:cubicBezTo>
                  <a:cubicBezTo>
                    <a:pt x="17085" y="23391"/>
                    <a:pt x="17260" y="23741"/>
                    <a:pt x="17519" y="24001"/>
                  </a:cubicBezTo>
                  <a:cubicBezTo>
                    <a:pt x="17633" y="24075"/>
                    <a:pt x="17745" y="24103"/>
                    <a:pt x="17857" y="24103"/>
                  </a:cubicBezTo>
                  <a:cubicBezTo>
                    <a:pt x="18008" y="24103"/>
                    <a:pt x="18158" y="24053"/>
                    <a:pt x="18311" y="24001"/>
                  </a:cubicBezTo>
                  <a:cubicBezTo>
                    <a:pt x="18837" y="23826"/>
                    <a:pt x="19187" y="23391"/>
                    <a:pt x="19446" y="22950"/>
                  </a:cubicBezTo>
                  <a:cubicBezTo>
                    <a:pt x="19537" y="22774"/>
                    <a:pt x="19537" y="22690"/>
                    <a:pt x="19621" y="22515"/>
                  </a:cubicBezTo>
                  <a:cubicBezTo>
                    <a:pt x="19621" y="22340"/>
                    <a:pt x="19712" y="22165"/>
                    <a:pt x="19712" y="21990"/>
                  </a:cubicBezTo>
                  <a:cubicBezTo>
                    <a:pt x="19712" y="21814"/>
                    <a:pt x="19888" y="21723"/>
                    <a:pt x="20063" y="21723"/>
                  </a:cubicBezTo>
                  <a:lnTo>
                    <a:pt x="20322" y="21723"/>
                  </a:lnTo>
                  <a:cubicBezTo>
                    <a:pt x="20373" y="21699"/>
                    <a:pt x="20402" y="21689"/>
                    <a:pt x="20418" y="21689"/>
                  </a:cubicBezTo>
                  <a:cubicBezTo>
                    <a:pt x="20456" y="21689"/>
                    <a:pt x="20413" y="21750"/>
                    <a:pt x="20413" y="21814"/>
                  </a:cubicBezTo>
                  <a:cubicBezTo>
                    <a:pt x="20322" y="22165"/>
                    <a:pt x="20238" y="22515"/>
                    <a:pt x="20063" y="22866"/>
                  </a:cubicBezTo>
                  <a:cubicBezTo>
                    <a:pt x="19888" y="23216"/>
                    <a:pt x="19712" y="23650"/>
                    <a:pt x="19446" y="23917"/>
                  </a:cubicBezTo>
                  <a:cubicBezTo>
                    <a:pt x="19187" y="24176"/>
                    <a:pt x="18837" y="24351"/>
                    <a:pt x="18570" y="24526"/>
                  </a:cubicBezTo>
                  <a:cubicBezTo>
                    <a:pt x="18353" y="24659"/>
                    <a:pt x="18134" y="24703"/>
                    <a:pt x="17915" y="24703"/>
                  </a:cubicBezTo>
                  <a:cubicBezTo>
                    <a:pt x="17696" y="24703"/>
                    <a:pt x="17477" y="24659"/>
                    <a:pt x="17260" y="24617"/>
                  </a:cubicBezTo>
                  <a:cubicBezTo>
                    <a:pt x="16994" y="24526"/>
                    <a:pt x="16818" y="24351"/>
                    <a:pt x="16734" y="24092"/>
                  </a:cubicBezTo>
                  <a:cubicBezTo>
                    <a:pt x="16643" y="23917"/>
                    <a:pt x="16559" y="23826"/>
                    <a:pt x="16468" y="23650"/>
                  </a:cubicBezTo>
                  <a:cubicBezTo>
                    <a:pt x="16293" y="23391"/>
                    <a:pt x="16293" y="23125"/>
                    <a:pt x="16293" y="22774"/>
                  </a:cubicBezTo>
                  <a:cubicBezTo>
                    <a:pt x="16293" y="22424"/>
                    <a:pt x="16293" y="21990"/>
                    <a:pt x="16118" y="21548"/>
                  </a:cubicBezTo>
                  <a:cubicBezTo>
                    <a:pt x="16178" y="21548"/>
                    <a:pt x="16236" y="21511"/>
                    <a:pt x="16268" y="21511"/>
                  </a:cubicBezTo>
                  <a:close/>
                  <a:moveTo>
                    <a:pt x="16468" y="0"/>
                  </a:moveTo>
                  <a:cubicBezTo>
                    <a:pt x="16384" y="0"/>
                    <a:pt x="16384" y="91"/>
                    <a:pt x="16384" y="91"/>
                  </a:cubicBezTo>
                  <a:cubicBezTo>
                    <a:pt x="16384" y="442"/>
                    <a:pt x="16293" y="792"/>
                    <a:pt x="16293" y="1143"/>
                  </a:cubicBezTo>
                  <a:lnTo>
                    <a:pt x="16293" y="1227"/>
                  </a:lnTo>
                  <a:cubicBezTo>
                    <a:pt x="16034" y="1227"/>
                    <a:pt x="15858" y="1143"/>
                    <a:pt x="15683" y="1051"/>
                  </a:cubicBezTo>
                  <a:lnTo>
                    <a:pt x="15158" y="1051"/>
                  </a:lnTo>
                  <a:cubicBezTo>
                    <a:pt x="14716" y="1143"/>
                    <a:pt x="14282" y="1143"/>
                    <a:pt x="13840" y="1318"/>
                  </a:cubicBezTo>
                  <a:cubicBezTo>
                    <a:pt x="13490" y="1318"/>
                    <a:pt x="13140" y="1493"/>
                    <a:pt x="12789" y="1577"/>
                  </a:cubicBezTo>
                  <a:cubicBezTo>
                    <a:pt x="12614" y="1668"/>
                    <a:pt x="12355" y="1843"/>
                    <a:pt x="12088" y="1927"/>
                  </a:cubicBezTo>
                  <a:cubicBezTo>
                    <a:pt x="11304" y="2018"/>
                    <a:pt x="10512" y="2103"/>
                    <a:pt x="9727" y="2278"/>
                  </a:cubicBezTo>
                  <a:lnTo>
                    <a:pt x="8150" y="2803"/>
                  </a:lnTo>
                  <a:cubicBezTo>
                    <a:pt x="7358" y="3070"/>
                    <a:pt x="6574" y="3420"/>
                    <a:pt x="5782" y="3770"/>
                  </a:cubicBezTo>
                  <a:cubicBezTo>
                    <a:pt x="5256" y="4030"/>
                    <a:pt x="4822" y="4296"/>
                    <a:pt x="4380" y="4646"/>
                  </a:cubicBezTo>
                  <a:cubicBezTo>
                    <a:pt x="3946" y="4821"/>
                    <a:pt x="3680" y="5172"/>
                    <a:pt x="3329" y="5431"/>
                  </a:cubicBezTo>
                  <a:cubicBezTo>
                    <a:pt x="2979" y="5606"/>
                    <a:pt x="2720" y="5873"/>
                    <a:pt x="2453" y="6132"/>
                  </a:cubicBezTo>
                  <a:cubicBezTo>
                    <a:pt x="2103" y="6482"/>
                    <a:pt x="1752" y="6833"/>
                    <a:pt x="1493" y="7183"/>
                  </a:cubicBezTo>
                  <a:cubicBezTo>
                    <a:pt x="1227" y="7624"/>
                    <a:pt x="968" y="8059"/>
                    <a:pt x="701" y="8409"/>
                  </a:cubicBezTo>
                  <a:cubicBezTo>
                    <a:pt x="526" y="8675"/>
                    <a:pt x="351" y="9026"/>
                    <a:pt x="267" y="9285"/>
                  </a:cubicBezTo>
                  <a:cubicBezTo>
                    <a:pt x="176" y="9460"/>
                    <a:pt x="1" y="9727"/>
                    <a:pt x="267" y="9986"/>
                  </a:cubicBezTo>
                  <a:cubicBezTo>
                    <a:pt x="442" y="10077"/>
                    <a:pt x="617" y="10252"/>
                    <a:pt x="792" y="10427"/>
                  </a:cubicBezTo>
                  <a:cubicBezTo>
                    <a:pt x="1052" y="10687"/>
                    <a:pt x="1318" y="10862"/>
                    <a:pt x="1577" y="11037"/>
                  </a:cubicBezTo>
                  <a:cubicBezTo>
                    <a:pt x="1844" y="11303"/>
                    <a:pt x="2194" y="11563"/>
                    <a:pt x="2453" y="11829"/>
                  </a:cubicBezTo>
                  <a:lnTo>
                    <a:pt x="3245" y="12880"/>
                  </a:lnTo>
                  <a:cubicBezTo>
                    <a:pt x="3329" y="13055"/>
                    <a:pt x="3420" y="13230"/>
                    <a:pt x="3680" y="13230"/>
                  </a:cubicBezTo>
                  <a:cubicBezTo>
                    <a:pt x="3946" y="13230"/>
                    <a:pt x="4205" y="13314"/>
                    <a:pt x="4380" y="13314"/>
                  </a:cubicBezTo>
                  <a:cubicBezTo>
                    <a:pt x="5172" y="13490"/>
                    <a:pt x="5873" y="13665"/>
                    <a:pt x="6574" y="13840"/>
                  </a:cubicBezTo>
                  <a:cubicBezTo>
                    <a:pt x="7358" y="14106"/>
                    <a:pt x="8059" y="14366"/>
                    <a:pt x="8851" y="14632"/>
                  </a:cubicBezTo>
                  <a:cubicBezTo>
                    <a:pt x="9727" y="14891"/>
                    <a:pt x="10603" y="15241"/>
                    <a:pt x="11388" y="15767"/>
                  </a:cubicBezTo>
                  <a:cubicBezTo>
                    <a:pt x="11479" y="15767"/>
                    <a:pt x="11563" y="15858"/>
                    <a:pt x="11654" y="15858"/>
                  </a:cubicBezTo>
                  <a:cubicBezTo>
                    <a:pt x="11654" y="15886"/>
                    <a:pt x="11673" y="15895"/>
                    <a:pt x="11699" y="15895"/>
                  </a:cubicBezTo>
                  <a:cubicBezTo>
                    <a:pt x="11751" y="15895"/>
                    <a:pt x="11829" y="15858"/>
                    <a:pt x="11829" y="15858"/>
                  </a:cubicBezTo>
                  <a:cubicBezTo>
                    <a:pt x="12004" y="15767"/>
                    <a:pt x="12180" y="15683"/>
                    <a:pt x="12439" y="15683"/>
                  </a:cubicBezTo>
                  <a:cubicBezTo>
                    <a:pt x="13055" y="15592"/>
                    <a:pt x="13665" y="15592"/>
                    <a:pt x="14282" y="15592"/>
                  </a:cubicBezTo>
                  <a:cubicBezTo>
                    <a:pt x="14485" y="15564"/>
                    <a:pt x="14689" y="15554"/>
                    <a:pt x="14897" y="15554"/>
                  </a:cubicBezTo>
                  <a:cubicBezTo>
                    <a:pt x="15312" y="15554"/>
                    <a:pt x="15742" y="15592"/>
                    <a:pt x="16209" y="15592"/>
                  </a:cubicBezTo>
                  <a:cubicBezTo>
                    <a:pt x="16209" y="15592"/>
                    <a:pt x="16468" y="15592"/>
                    <a:pt x="16559" y="15508"/>
                  </a:cubicBezTo>
                  <a:lnTo>
                    <a:pt x="16559" y="15508"/>
                  </a:lnTo>
                  <a:cubicBezTo>
                    <a:pt x="16559" y="16033"/>
                    <a:pt x="16559" y="16559"/>
                    <a:pt x="16468" y="17084"/>
                  </a:cubicBezTo>
                  <a:cubicBezTo>
                    <a:pt x="16468" y="17785"/>
                    <a:pt x="16384" y="18486"/>
                    <a:pt x="16384" y="19271"/>
                  </a:cubicBezTo>
                  <a:lnTo>
                    <a:pt x="16384" y="20847"/>
                  </a:lnTo>
                  <a:cubicBezTo>
                    <a:pt x="16384" y="21023"/>
                    <a:pt x="16384" y="21289"/>
                    <a:pt x="16118" y="21373"/>
                  </a:cubicBezTo>
                  <a:cubicBezTo>
                    <a:pt x="16034" y="21373"/>
                    <a:pt x="16034" y="21548"/>
                    <a:pt x="16034" y="21639"/>
                  </a:cubicBezTo>
                  <a:lnTo>
                    <a:pt x="16034" y="22599"/>
                  </a:lnTo>
                  <a:cubicBezTo>
                    <a:pt x="16118" y="22866"/>
                    <a:pt x="16034" y="23216"/>
                    <a:pt x="16118" y="23475"/>
                  </a:cubicBezTo>
                  <a:cubicBezTo>
                    <a:pt x="16209" y="23741"/>
                    <a:pt x="16384" y="24001"/>
                    <a:pt x="16559" y="24267"/>
                  </a:cubicBezTo>
                  <a:cubicBezTo>
                    <a:pt x="16910" y="24701"/>
                    <a:pt x="17435" y="24877"/>
                    <a:pt x="17961" y="24877"/>
                  </a:cubicBezTo>
                  <a:cubicBezTo>
                    <a:pt x="18745" y="24793"/>
                    <a:pt x="19362" y="24442"/>
                    <a:pt x="19797" y="23741"/>
                  </a:cubicBezTo>
                  <a:cubicBezTo>
                    <a:pt x="20238" y="23216"/>
                    <a:pt x="20413" y="22515"/>
                    <a:pt x="20588" y="21814"/>
                  </a:cubicBezTo>
                  <a:cubicBezTo>
                    <a:pt x="20673" y="21639"/>
                    <a:pt x="20497" y="21464"/>
                    <a:pt x="20322" y="21464"/>
                  </a:cubicBezTo>
                  <a:cubicBezTo>
                    <a:pt x="20238" y="21464"/>
                    <a:pt x="20063" y="21548"/>
                    <a:pt x="19972" y="21548"/>
                  </a:cubicBezTo>
                  <a:cubicBezTo>
                    <a:pt x="19797" y="21548"/>
                    <a:pt x="19537" y="21639"/>
                    <a:pt x="19537" y="21814"/>
                  </a:cubicBezTo>
                  <a:cubicBezTo>
                    <a:pt x="19446" y="22074"/>
                    <a:pt x="19446" y="22340"/>
                    <a:pt x="19446" y="22599"/>
                  </a:cubicBezTo>
                  <a:cubicBezTo>
                    <a:pt x="19362" y="22690"/>
                    <a:pt x="19362" y="22774"/>
                    <a:pt x="19271" y="22866"/>
                  </a:cubicBezTo>
                  <a:cubicBezTo>
                    <a:pt x="19012" y="23300"/>
                    <a:pt x="18745" y="23650"/>
                    <a:pt x="18311" y="23826"/>
                  </a:cubicBezTo>
                  <a:cubicBezTo>
                    <a:pt x="18182" y="23859"/>
                    <a:pt x="18064" y="23880"/>
                    <a:pt x="17958" y="23880"/>
                  </a:cubicBezTo>
                  <a:cubicBezTo>
                    <a:pt x="17777" y="23880"/>
                    <a:pt x="17630" y="23818"/>
                    <a:pt x="17519" y="23650"/>
                  </a:cubicBezTo>
                  <a:cubicBezTo>
                    <a:pt x="17169" y="23216"/>
                    <a:pt x="17169" y="22690"/>
                    <a:pt x="17260" y="22165"/>
                  </a:cubicBezTo>
                  <a:cubicBezTo>
                    <a:pt x="17344" y="21990"/>
                    <a:pt x="17344" y="21814"/>
                    <a:pt x="17344" y="21639"/>
                  </a:cubicBezTo>
                  <a:cubicBezTo>
                    <a:pt x="17435" y="21464"/>
                    <a:pt x="17344" y="21373"/>
                    <a:pt x="17169" y="21373"/>
                  </a:cubicBezTo>
                  <a:cubicBezTo>
                    <a:pt x="16994" y="21373"/>
                    <a:pt x="16910" y="21289"/>
                    <a:pt x="16910" y="21198"/>
                  </a:cubicBezTo>
                  <a:lnTo>
                    <a:pt x="16910" y="20763"/>
                  </a:lnTo>
                  <a:cubicBezTo>
                    <a:pt x="16994" y="19796"/>
                    <a:pt x="17085" y="18836"/>
                    <a:pt x="16994" y="17869"/>
                  </a:cubicBezTo>
                  <a:cubicBezTo>
                    <a:pt x="16994" y="17260"/>
                    <a:pt x="17085" y="16643"/>
                    <a:pt x="17085" y="16033"/>
                  </a:cubicBezTo>
                  <a:cubicBezTo>
                    <a:pt x="17085" y="15858"/>
                    <a:pt x="17169" y="15767"/>
                    <a:pt x="17260" y="15767"/>
                  </a:cubicBezTo>
                  <a:lnTo>
                    <a:pt x="18311" y="15767"/>
                  </a:lnTo>
                  <a:cubicBezTo>
                    <a:pt x="18745" y="15767"/>
                    <a:pt x="19271" y="15858"/>
                    <a:pt x="19712" y="15942"/>
                  </a:cubicBezTo>
                  <a:cubicBezTo>
                    <a:pt x="20238" y="16033"/>
                    <a:pt x="20764" y="16117"/>
                    <a:pt x="21198" y="16208"/>
                  </a:cubicBezTo>
                  <a:cubicBezTo>
                    <a:pt x="22249" y="16384"/>
                    <a:pt x="23391" y="16384"/>
                    <a:pt x="24351" y="16734"/>
                  </a:cubicBezTo>
                  <a:cubicBezTo>
                    <a:pt x="24351" y="16734"/>
                    <a:pt x="24443" y="16734"/>
                    <a:pt x="24443" y="16643"/>
                  </a:cubicBezTo>
                  <a:cubicBezTo>
                    <a:pt x="24618" y="16384"/>
                    <a:pt x="24968" y="16208"/>
                    <a:pt x="25227" y="16117"/>
                  </a:cubicBezTo>
                  <a:cubicBezTo>
                    <a:pt x="25753" y="15858"/>
                    <a:pt x="26194" y="15592"/>
                    <a:pt x="26720" y="15333"/>
                  </a:cubicBezTo>
                  <a:cubicBezTo>
                    <a:pt x="27330" y="15066"/>
                    <a:pt x="27855" y="14807"/>
                    <a:pt x="28472" y="14541"/>
                  </a:cubicBezTo>
                  <a:cubicBezTo>
                    <a:pt x="29081" y="14281"/>
                    <a:pt x="29607" y="14106"/>
                    <a:pt x="30224" y="13931"/>
                  </a:cubicBezTo>
                  <a:cubicBezTo>
                    <a:pt x="30658" y="13756"/>
                    <a:pt x="31184" y="13581"/>
                    <a:pt x="31709" y="13490"/>
                  </a:cubicBezTo>
                  <a:cubicBezTo>
                    <a:pt x="32060" y="13406"/>
                    <a:pt x="32410" y="13230"/>
                    <a:pt x="32585" y="12880"/>
                  </a:cubicBezTo>
                  <a:cubicBezTo>
                    <a:pt x="32676" y="12530"/>
                    <a:pt x="32851" y="12179"/>
                    <a:pt x="33027" y="11913"/>
                  </a:cubicBezTo>
                  <a:cubicBezTo>
                    <a:pt x="33377" y="11387"/>
                    <a:pt x="33811" y="10953"/>
                    <a:pt x="34162" y="10427"/>
                  </a:cubicBezTo>
                  <a:cubicBezTo>
                    <a:pt x="34337" y="10161"/>
                    <a:pt x="34512" y="9986"/>
                    <a:pt x="34687" y="9811"/>
                  </a:cubicBezTo>
                  <a:cubicBezTo>
                    <a:pt x="35038" y="9551"/>
                    <a:pt x="35129" y="9285"/>
                    <a:pt x="34954" y="8851"/>
                  </a:cubicBezTo>
                  <a:cubicBezTo>
                    <a:pt x="34687" y="8500"/>
                    <a:pt x="34428" y="8059"/>
                    <a:pt x="34162" y="7624"/>
                  </a:cubicBezTo>
                  <a:cubicBezTo>
                    <a:pt x="33811" y="7008"/>
                    <a:pt x="33286" y="6573"/>
                    <a:pt x="32760" y="6132"/>
                  </a:cubicBezTo>
                  <a:cubicBezTo>
                    <a:pt x="32410" y="5781"/>
                    <a:pt x="32060" y="5606"/>
                    <a:pt x="31709" y="5256"/>
                  </a:cubicBezTo>
                  <a:cubicBezTo>
                    <a:pt x="31100" y="4821"/>
                    <a:pt x="30483" y="4380"/>
                    <a:pt x="29873" y="4121"/>
                  </a:cubicBezTo>
                  <a:cubicBezTo>
                    <a:pt x="29257" y="3854"/>
                    <a:pt x="28731" y="3679"/>
                    <a:pt x="28121" y="3420"/>
                  </a:cubicBezTo>
                  <a:cubicBezTo>
                    <a:pt x="27771" y="3245"/>
                    <a:pt x="27330" y="3070"/>
                    <a:pt x="26979" y="2894"/>
                  </a:cubicBezTo>
                  <a:lnTo>
                    <a:pt x="25669" y="2628"/>
                  </a:lnTo>
                  <a:cubicBezTo>
                    <a:pt x="25403" y="2544"/>
                    <a:pt x="25052" y="2544"/>
                    <a:pt x="24793" y="2453"/>
                  </a:cubicBezTo>
                  <a:cubicBezTo>
                    <a:pt x="24527" y="2453"/>
                    <a:pt x="24267" y="2369"/>
                    <a:pt x="24001" y="2369"/>
                  </a:cubicBezTo>
                  <a:cubicBezTo>
                    <a:pt x="23652" y="2296"/>
                    <a:pt x="23298" y="2168"/>
                    <a:pt x="22947" y="2168"/>
                  </a:cubicBezTo>
                  <a:cubicBezTo>
                    <a:pt x="22862" y="2168"/>
                    <a:pt x="22776" y="2176"/>
                    <a:pt x="22691" y="2194"/>
                  </a:cubicBezTo>
                  <a:cubicBezTo>
                    <a:pt x="22600" y="2194"/>
                    <a:pt x="22424" y="2103"/>
                    <a:pt x="22340" y="2018"/>
                  </a:cubicBezTo>
                  <a:cubicBezTo>
                    <a:pt x="21990" y="1927"/>
                    <a:pt x="21724" y="1668"/>
                    <a:pt x="21464" y="1493"/>
                  </a:cubicBezTo>
                  <a:cubicBezTo>
                    <a:pt x="20764" y="1227"/>
                    <a:pt x="20063" y="967"/>
                    <a:pt x="19271" y="876"/>
                  </a:cubicBezTo>
                  <a:cubicBezTo>
                    <a:pt x="19062" y="854"/>
                    <a:pt x="18859" y="843"/>
                    <a:pt x="18660" y="843"/>
                  </a:cubicBezTo>
                  <a:cubicBezTo>
                    <a:pt x="18113" y="843"/>
                    <a:pt x="17599" y="923"/>
                    <a:pt x="17085" y="1051"/>
                  </a:cubicBezTo>
                  <a:cubicBezTo>
                    <a:pt x="17033" y="1078"/>
                    <a:pt x="16997" y="1089"/>
                    <a:pt x="16971" y="1089"/>
                  </a:cubicBezTo>
                  <a:cubicBezTo>
                    <a:pt x="16910" y="1089"/>
                    <a:pt x="16910" y="1027"/>
                    <a:pt x="16910" y="967"/>
                  </a:cubicBezTo>
                  <a:cubicBezTo>
                    <a:pt x="16734" y="701"/>
                    <a:pt x="16643" y="351"/>
                    <a:pt x="16559" y="91"/>
                  </a:cubicBezTo>
                  <a:lnTo>
                    <a:pt x="164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25FF3-FE0D-05BD-935B-25F00F6EA6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1" name="Google Shape;4471;p69"/>
          <p:cNvSpPr txBox="1">
            <a:spLocks noGrp="1"/>
          </p:cNvSpPr>
          <p:nvPr>
            <p:ph type="title"/>
          </p:nvPr>
        </p:nvSpPr>
        <p:spPr>
          <a:xfrm>
            <a:off x="874150" y="597425"/>
            <a:ext cx="754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4472" name="Google Shape;4472;p69"/>
          <p:cNvSpPr txBox="1">
            <a:spLocks noGrp="1"/>
          </p:cNvSpPr>
          <p:nvPr>
            <p:ph type="body" idx="1"/>
          </p:nvPr>
        </p:nvSpPr>
        <p:spPr>
          <a:xfrm>
            <a:off x="874150" y="1170125"/>
            <a:ext cx="4875486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sz="1400" dirty="0"/>
              <a:t>[1] https://de.mathworks.com/discovery/deep-learning.html</a:t>
            </a:r>
          </a:p>
          <a:p>
            <a:r>
              <a:rPr lang="en-US" sz="1400" dirty="0"/>
              <a:t>[2] https://www.digitaltrends.com/computing/what-is-an-artificial-neural-network/</a:t>
            </a:r>
          </a:p>
          <a:p>
            <a:r>
              <a:rPr lang="en-US" sz="1400" dirty="0"/>
              <a:t>[3] </a:t>
            </a:r>
            <a:r>
              <a:rPr lang="en-GB" sz="1400" dirty="0"/>
              <a:t>D. Dai, "An Introduction of CNN: Models and Training on Neural Network Models," 2021 International Conference on Big Data, Artificial Intelligence and Risk Management (ICBAR), Shanghai, China, 2021, pp. 135-138, </a:t>
            </a:r>
            <a:r>
              <a:rPr lang="en-GB" sz="1400" dirty="0" err="1"/>
              <a:t>doi</a:t>
            </a:r>
            <a:r>
              <a:rPr lang="en-GB" sz="1400" dirty="0"/>
              <a:t>: 10.1109/ICBAR55169.2021.00037.</a:t>
            </a:r>
            <a:endParaRPr lang="en-US" sz="1400" dirty="0"/>
          </a:p>
        </p:txBody>
      </p:sp>
      <p:sp>
        <p:nvSpPr>
          <p:cNvPr id="4474" name="Google Shape;4474;p69"/>
          <p:cNvSpPr/>
          <p:nvPr/>
        </p:nvSpPr>
        <p:spPr>
          <a:xfrm>
            <a:off x="5768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69"/>
          <p:cNvSpPr/>
          <p:nvPr/>
        </p:nvSpPr>
        <p:spPr>
          <a:xfrm>
            <a:off x="5059625" y="4769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6" name="Google Shape;4476;p69"/>
          <p:cNvSpPr/>
          <p:nvPr/>
        </p:nvSpPr>
        <p:spPr>
          <a:xfrm>
            <a:off x="83750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7" name="Google Shape;4477;p69"/>
          <p:cNvGrpSpPr/>
          <p:nvPr/>
        </p:nvGrpSpPr>
        <p:grpSpPr>
          <a:xfrm>
            <a:off x="7444889" y="681377"/>
            <a:ext cx="755947" cy="598153"/>
            <a:chOff x="7444889" y="681377"/>
            <a:chExt cx="755947" cy="598153"/>
          </a:xfrm>
        </p:grpSpPr>
        <p:grpSp>
          <p:nvGrpSpPr>
            <p:cNvPr id="4478" name="Google Shape;4478;p69"/>
            <p:cNvGrpSpPr/>
            <p:nvPr/>
          </p:nvGrpSpPr>
          <p:grpSpPr>
            <a:xfrm rot="6595281">
              <a:off x="7478638" y="773959"/>
              <a:ext cx="486582" cy="412987"/>
              <a:chOff x="8054793" y="676654"/>
              <a:chExt cx="290916" cy="246907"/>
            </a:xfrm>
          </p:grpSpPr>
          <p:sp>
            <p:nvSpPr>
              <p:cNvPr id="4479" name="Google Shape;4479;p69"/>
              <p:cNvSpPr/>
              <p:nvPr/>
            </p:nvSpPr>
            <p:spPr>
              <a:xfrm rot="10800000">
                <a:off x="8054793" y="678128"/>
                <a:ext cx="287835" cy="245433"/>
              </a:xfrm>
              <a:custGeom>
                <a:avLst/>
                <a:gdLst/>
                <a:ahLst/>
                <a:cxnLst/>
                <a:rect l="l" t="t" r="r" b="b"/>
                <a:pathLst>
                  <a:path w="4297" h="3664" extrusionOk="0">
                    <a:moveTo>
                      <a:pt x="3144" y="0"/>
                    </a:moveTo>
                    <a:cubicBezTo>
                      <a:pt x="2804" y="0"/>
                      <a:pt x="2431" y="439"/>
                      <a:pt x="2251" y="839"/>
                    </a:cubicBezTo>
                    <a:lnTo>
                      <a:pt x="2251" y="839"/>
                    </a:lnTo>
                    <a:cubicBezTo>
                      <a:pt x="2269" y="774"/>
                      <a:pt x="2290" y="709"/>
                      <a:pt x="2323" y="644"/>
                    </a:cubicBezTo>
                    <a:cubicBezTo>
                      <a:pt x="2419" y="263"/>
                      <a:pt x="2151" y="114"/>
                      <a:pt x="1844" y="114"/>
                    </a:cubicBezTo>
                    <a:cubicBezTo>
                      <a:pt x="1587" y="114"/>
                      <a:pt x="1303" y="218"/>
                      <a:pt x="1181" y="378"/>
                    </a:cubicBezTo>
                    <a:cubicBezTo>
                      <a:pt x="922" y="820"/>
                      <a:pt x="1097" y="1254"/>
                      <a:pt x="1448" y="1604"/>
                    </a:cubicBezTo>
                    <a:cubicBezTo>
                      <a:pt x="1227" y="1517"/>
                      <a:pt x="856" y="1365"/>
                      <a:pt x="550" y="1365"/>
                    </a:cubicBezTo>
                    <a:cubicBezTo>
                      <a:pt x="242" y="1365"/>
                      <a:pt x="0" y="1519"/>
                      <a:pt x="46" y="2046"/>
                    </a:cubicBezTo>
                    <a:cubicBezTo>
                      <a:pt x="119" y="2482"/>
                      <a:pt x="327" y="2631"/>
                      <a:pt x="576" y="2631"/>
                    </a:cubicBezTo>
                    <a:cubicBezTo>
                      <a:pt x="868" y="2631"/>
                      <a:pt x="1218" y="2428"/>
                      <a:pt x="1476" y="2241"/>
                    </a:cubicBezTo>
                    <a:lnTo>
                      <a:pt x="1476" y="2241"/>
                    </a:lnTo>
                    <a:cubicBezTo>
                      <a:pt x="1099" y="2587"/>
                      <a:pt x="835" y="3312"/>
                      <a:pt x="1532" y="3623"/>
                    </a:cubicBezTo>
                    <a:cubicBezTo>
                      <a:pt x="1607" y="3650"/>
                      <a:pt x="1676" y="3663"/>
                      <a:pt x="1740" y="3663"/>
                    </a:cubicBezTo>
                    <a:cubicBezTo>
                      <a:pt x="2267" y="3663"/>
                      <a:pt x="2399" y="2784"/>
                      <a:pt x="2324" y="2396"/>
                    </a:cubicBezTo>
                    <a:lnTo>
                      <a:pt x="2324" y="2396"/>
                    </a:lnTo>
                    <a:cubicBezTo>
                      <a:pt x="2389" y="2734"/>
                      <a:pt x="2777" y="3234"/>
                      <a:pt x="3194" y="3234"/>
                    </a:cubicBezTo>
                    <a:cubicBezTo>
                      <a:pt x="3312" y="3234"/>
                      <a:pt x="3433" y="3193"/>
                      <a:pt x="3550" y="3097"/>
                    </a:cubicBezTo>
                    <a:cubicBezTo>
                      <a:pt x="4296" y="2510"/>
                      <a:pt x="3147" y="1689"/>
                      <a:pt x="2502" y="1689"/>
                    </a:cubicBezTo>
                    <a:cubicBezTo>
                      <a:pt x="2469" y="1689"/>
                      <a:pt x="2438" y="1691"/>
                      <a:pt x="2408" y="1695"/>
                    </a:cubicBezTo>
                    <a:cubicBezTo>
                      <a:pt x="2933" y="1604"/>
                      <a:pt x="3900" y="1254"/>
                      <a:pt x="3634" y="469"/>
                    </a:cubicBezTo>
                    <a:cubicBezTo>
                      <a:pt x="3505" y="131"/>
                      <a:pt x="3330" y="0"/>
                      <a:pt x="3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69"/>
              <p:cNvSpPr/>
              <p:nvPr/>
            </p:nvSpPr>
            <p:spPr>
              <a:xfrm rot="10800000">
                <a:off x="8087415" y="676654"/>
                <a:ext cx="258294" cy="246505"/>
              </a:xfrm>
              <a:custGeom>
                <a:avLst/>
                <a:gdLst/>
                <a:ahLst/>
                <a:cxnLst/>
                <a:rect l="l" t="t" r="r" b="b"/>
                <a:pathLst>
                  <a:path w="3856" h="3680" extrusionOk="0">
                    <a:moveTo>
                      <a:pt x="92" y="1995"/>
                    </a:moveTo>
                    <a:cubicBezTo>
                      <a:pt x="92" y="2010"/>
                      <a:pt x="92" y="2024"/>
                      <a:pt x="92" y="2040"/>
                    </a:cubicBezTo>
                    <a:cubicBezTo>
                      <a:pt x="92" y="2040"/>
                      <a:pt x="92" y="2041"/>
                      <a:pt x="93" y="2041"/>
                    </a:cubicBezTo>
                    <a:lnTo>
                      <a:pt x="93" y="2041"/>
                    </a:lnTo>
                    <a:cubicBezTo>
                      <a:pt x="92" y="2026"/>
                      <a:pt x="92" y="2010"/>
                      <a:pt x="92" y="1995"/>
                    </a:cubicBezTo>
                    <a:close/>
                    <a:moveTo>
                      <a:pt x="3191" y="0"/>
                    </a:moveTo>
                    <a:cubicBezTo>
                      <a:pt x="2978" y="0"/>
                      <a:pt x="2773" y="144"/>
                      <a:pt x="2629" y="288"/>
                    </a:cubicBezTo>
                    <a:cubicBezTo>
                      <a:pt x="2538" y="422"/>
                      <a:pt x="2448" y="558"/>
                      <a:pt x="2369" y="694"/>
                    </a:cubicBezTo>
                    <a:lnTo>
                      <a:pt x="2369" y="694"/>
                    </a:lnTo>
                    <a:lnTo>
                      <a:pt x="2369" y="638"/>
                    </a:lnTo>
                    <a:cubicBezTo>
                      <a:pt x="2454" y="463"/>
                      <a:pt x="2369" y="288"/>
                      <a:pt x="2278" y="197"/>
                    </a:cubicBezTo>
                    <a:cubicBezTo>
                      <a:pt x="2103" y="22"/>
                      <a:pt x="1928" y="22"/>
                      <a:pt x="1844" y="22"/>
                    </a:cubicBezTo>
                    <a:cubicBezTo>
                      <a:pt x="1669" y="113"/>
                      <a:pt x="1494" y="113"/>
                      <a:pt x="1318" y="197"/>
                    </a:cubicBezTo>
                    <a:cubicBezTo>
                      <a:pt x="1143" y="372"/>
                      <a:pt x="1052" y="638"/>
                      <a:pt x="1052" y="814"/>
                    </a:cubicBezTo>
                    <a:cubicBezTo>
                      <a:pt x="1052" y="1105"/>
                      <a:pt x="1173" y="1333"/>
                      <a:pt x="1367" y="1502"/>
                    </a:cubicBezTo>
                    <a:lnTo>
                      <a:pt x="1367" y="1502"/>
                    </a:lnTo>
                    <a:cubicBezTo>
                      <a:pt x="1202" y="1475"/>
                      <a:pt x="995" y="1405"/>
                      <a:pt x="793" y="1339"/>
                    </a:cubicBezTo>
                    <a:cubicBezTo>
                      <a:pt x="527" y="1339"/>
                      <a:pt x="267" y="1339"/>
                      <a:pt x="176" y="1514"/>
                    </a:cubicBezTo>
                    <a:cubicBezTo>
                      <a:pt x="92" y="1598"/>
                      <a:pt x="1" y="1774"/>
                      <a:pt x="92" y="1949"/>
                    </a:cubicBezTo>
                    <a:cubicBezTo>
                      <a:pt x="92" y="1964"/>
                      <a:pt x="92" y="1980"/>
                      <a:pt x="92" y="1995"/>
                    </a:cubicBezTo>
                    <a:lnTo>
                      <a:pt x="92" y="1995"/>
                    </a:lnTo>
                    <a:cubicBezTo>
                      <a:pt x="93" y="1848"/>
                      <a:pt x="100" y="1758"/>
                      <a:pt x="176" y="1598"/>
                    </a:cubicBezTo>
                    <a:cubicBezTo>
                      <a:pt x="267" y="1423"/>
                      <a:pt x="527" y="1423"/>
                      <a:pt x="702" y="1423"/>
                    </a:cubicBezTo>
                    <a:cubicBezTo>
                      <a:pt x="968" y="1423"/>
                      <a:pt x="1227" y="1514"/>
                      <a:pt x="1402" y="1598"/>
                    </a:cubicBezTo>
                    <a:lnTo>
                      <a:pt x="1494" y="1598"/>
                    </a:lnTo>
                    <a:cubicBezTo>
                      <a:pt x="1578" y="1598"/>
                      <a:pt x="1578" y="1514"/>
                      <a:pt x="1578" y="1514"/>
                    </a:cubicBezTo>
                    <a:cubicBezTo>
                      <a:pt x="1318" y="1423"/>
                      <a:pt x="1143" y="1164"/>
                      <a:pt x="1143" y="898"/>
                    </a:cubicBezTo>
                    <a:cubicBezTo>
                      <a:pt x="1143" y="722"/>
                      <a:pt x="1143" y="463"/>
                      <a:pt x="1318" y="288"/>
                    </a:cubicBezTo>
                    <a:cubicBezTo>
                      <a:pt x="1402" y="197"/>
                      <a:pt x="1578" y="197"/>
                      <a:pt x="1753" y="113"/>
                    </a:cubicBezTo>
                    <a:cubicBezTo>
                      <a:pt x="1844" y="113"/>
                      <a:pt x="2019" y="113"/>
                      <a:pt x="2194" y="197"/>
                    </a:cubicBezTo>
                    <a:lnTo>
                      <a:pt x="2278" y="288"/>
                    </a:lnTo>
                    <a:cubicBezTo>
                      <a:pt x="2369" y="372"/>
                      <a:pt x="2369" y="463"/>
                      <a:pt x="2278" y="547"/>
                    </a:cubicBezTo>
                    <a:lnTo>
                      <a:pt x="2278" y="638"/>
                    </a:lnTo>
                    <a:lnTo>
                      <a:pt x="2301" y="638"/>
                    </a:lnTo>
                    <a:cubicBezTo>
                      <a:pt x="2288" y="667"/>
                      <a:pt x="2278" y="695"/>
                      <a:pt x="2278" y="722"/>
                    </a:cubicBezTo>
                    <a:cubicBezTo>
                      <a:pt x="2278" y="839"/>
                      <a:pt x="2241" y="919"/>
                      <a:pt x="2216" y="1011"/>
                    </a:cubicBezTo>
                    <a:lnTo>
                      <a:pt x="2216" y="1011"/>
                    </a:lnTo>
                    <a:cubicBezTo>
                      <a:pt x="2208" y="1032"/>
                      <a:pt x="2201" y="1052"/>
                      <a:pt x="2194" y="1073"/>
                    </a:cubicBezTo>
                    <a:lnTo>
                      <a:pt x="2194" y="1164"/>
                    </a:lnTo>
                    <a:cubicBezTo>
                      <a:pt x="2245" y="1109"/>
                      <a:pt x="2265" y="1024"/>
                      <a:pt x="2293" y="927"/>
                    </a:cubicBezTo>
                    <a:lnTo>
                      <a:pt x="2293" y="927"/>
                    </a:lnTo>
                    <a:cubicBezTo>
                      <a:pt x="2384" y="749"/>
                      <a:pt x="2506" y="586"/>
                      <a:pt x="2629" y="463"/>
                    </a:cubicBezTo>
                    <a:lnTo>
                      <a:pt x="2895" y="197"/>
                    </a:lnTo>
                    <a:cubicBezTo>
                      <a:pt x="2979" y="113"/>
                      <a:pt x="3070" y="22"/>
                      <a:pt x="3245" y="22"/>
                    </a:cubicBezTo>
                    <a:cubicBezTo>
                      <a:pt x="3330" y="22"/>
                      <a:pt x="3421" y="113"/>
                      <a:pt x="3505" y="197"/>
                    </a:cubicBezTo>
                    <a:cubicBezTo>
                      <a:pt x="3596" y="372"/>
                      <a:pt x="3680" y="547"/>
                      <a:pt x="3680" y="638"/>
                    </a:cubicBezTo>
                    <a:cubicBezTo>
                      <a:pt x="3771" y="814"/>
                      <a:pt x="3680" y="989"/>
                      <a:pt x="3680" y="1073"/>
                    </a:cubicBezTo>
                    <a:cubicBezTo>
                      <a:pt x="3596" y="1164"/>
                      <a:pt x="3505" y="1248"/>
                      <a:pt x="3330" y="1339"/>
                    </a:cubicBezTo>
                    <a:cubicBezTo>
                      <a:pt x="3070" y="1514"/>
                      <a:pt x="2804" y="1598"/>
                      <a:pt x="2545" y="1689"/>
                    </a:cubicBezTo>
                    <a:lnTo>
                      <a:pt x="2454" y="1689"/>
                    </a:lnTo>
                    <a:cubicBezTo>
                      <a:pt x="2369" y="1689"/>
                      <a:pt x="2454" y="1774"/>
                      <a:pt x="2454" y="1774"/>
                    </a:cubicBezTo>
                    <a:cubicBezTo>
                      <a:pt x="2531" y="1749"/>
                      <a:pt x="2601" y="1739"/>
                      <a:pt x="2667" y="1739"/>
                    </a:cubicBezTo>
                    <a:cubicBezTo>
                      <a:pt x="2829" y="1739"/>
                      <a:pt x="2970" y="1800"/>
                      <a:pt x="3154" y="1865"/>
                    </a:cubicBezTo>
                    <a:cubicBezTo>
                      <a:pt x="3330" y="2040"/>
                      <a:pt x="3596" y="2124"/>
                      <a:pt x="3680" y="2390"/>
                    </a:cubicBezTo>
                    <a:cubicBezTo>
                      <a:pt x="3771" y="2474"/>
                      <a:pt x="3855" y="2565"/>
                      <a:pt x="3855" y="2650"/>
                    </a:cubicBezTo>
                    <a:lnTo>
                      <a:pt x="3855" y="2474"/>
                    </a:lnTo>
                    <a:cubicBezTo>
                      <a:pt x="3680" y="2215"/>
                      <a:pt x="3505" y="2040"/>
                      <a:pt x="3245" y="1865"/>
                    </a:cubicBezTo>
                    <a:cubicBezTo>
                      <a:pt x="3104" y="1791"/>
                      <a:pt x="2904" y="1723"/>
                      <a:pt x="2697" y="1699"/>
                    </a:cubicBezTo>
                    <a:lnTo>
                      <a:pt x="2697" y="1699"/>
                    </a:lnTo>
                    <a:cubicBezTo>
                      <a:pt x="2911" y="1631"/>
                      <a:pt x="3144" y="1549"/>
                      <a:pt x="3330" y="1423"/>
                    </a:cubicBezTo>
                    <a:cubicBezTo>
                      <a:pt x="3596" y="1339"/>
                      <a:pt x="3771" y="1073"/>
                      <a:pt x="3771" y="722"/>
                    </a:cubicBezTo>
                    <a:cubicBezTo>
                      <a:pt x="3771" y="547"/>
                      <a:pt x="3680" y="372"/>
                      <a:pt x="3596" y="288"/>
                    </a:cubicBezTo>
                    <a:cubicBezTo>
                      <a:pt x="3505" y="113"/>
                      <a:pt x="3421" y="22"/>
                      <a:pt x="3330" y="22"/>
                    </a:cubicBezTo>
                    <a:cubicBezTo>
                      <a:pt x="3283" y="7"/>
                      <a:pt x="3237" y="0"/>
                      <a:pt x="3191" y="0"/>
                    </a:cubicBezTo>
                    <a:close/>
                    <a:moveTo>
                      <a:pt x="1669" y="2040"/>
                    </a:moveTo>
                    <a:cubicBezTo>
                      <a:pt x="1669" y="2040"/>
                      <a:pt x="1669" y="2040"/>
                      <a:pt x="1669" y="2040"/>
                    </a:cubicBezTo>
                    <a:lnTo>
                      <a:pt x="1669" y="2040"/>
                    </a:lnTo>
                    <a:cubicBezTo>
                      <a:pt x="1493" y="2215"/>
                      <a:pt x="1227" y="2390"/>
                      <a:pt x="968" y="2474"/>
                    </a:cubicBezTo>
                    <a:cubicBezTo>
                      <a:pt x="867" y="2527"/>
                      <a:pt x="709" y="2577"/>
                      <a:pt x="560" y="2577"/>
                    </a:cubicBezTo>
                    <a:cubicBezTo>
                      <a:pt x="448" y="2577"/>
                      <a:pt x="342" y="2549"/>
                      <a:pt x="267" y="2474"/>
                    </a:cubicBezTo>
                    <a:cubicBezTo>
                      <a:pt x="176" y="2390"/>
                      <a:pt x="176" y="2216"/>
                      <a:pt x="93" y="2041"/>
                    </a:cubicBezTo>
                    <a:lnTo>
                      <a:pt x="93" y="2041"/>
                    </a:lnTo>
                    <a:cubicBezTo>
                      <a:pt x="95" y="2183"/>
                      <a:pt x="107" y="2315"/>
                      <a:pt x="176" y="2390"/>
                    </a:cubicBezTo>
                    <a:cubicBezTo>
                      <a:pt x="267" y="2565"/>
                      <a:pt x="351" y="2565"/>
                      <a:pt x="442" y="2650"/>
                    </a:cubicBezTo>
                    <a:cubicBezTo>
                      <a:pt x="618" y="2650"/>
                      <a:pt x="702" y="2650"/>
                      <a:pt x="877" y="2565"/>
                    </a:cubicBezTo>
                    <a:cubicBezTo>
                      <a:pt x="1042" y="2509"/>
                      <a:pt x="1203" y="2455"/>
                      <a:pt x="1366" y="2381"/>
                    </a:cubicBezTo>
                    <a:lnTo>
                      <a:pt x="1366" y="2381"/>
                    </a:lnTo>
                    <a:cubicBezTo>
                      <a:pt x="1310" y="2461"/>
                      <a:pt x="1263" y="2549"/>
                      <a:pt x="1227" y="2650"/>
                    </a:cubicBezTo>
                    <a:cubicBezTo>
                      <a:pt x="1143" y="2916"/>
                      <a:pt x="1052" y="3175"/>
                      <a:pt x="1227" y="3350"/>
                    </a:cubicBezTo>
                    <a:cubicBezTo>
                      <a:pt x="1318" y="3441"/>
                      <a:pt x="1494" y="3525"/>
                      <a:pt x="1578" y="3617"/>
                    </a:cubicBezTo>
                    <a:cubicBezTo>
                      <a:pt x="1665" y="3659"/>
                      <a:pt x="1732" y="3680"/>
                      <a:pt x="1787" y="3680"/>
                    </a:cubicBezTo>
                    <a:cubicBezTo>
                      <a:pt x="1842" y="3680"/>
                      <a:pt x="1886" y="3659"/>
                      <a:pt x="1928" y="3617"/>
                    </a:cubicBezTo>
                    <a:cubicBezTo>
                      <a:pt x="2194" y="3617"/>
                      <a:pt x="2278" y="3350"/>
                      <a:pt x="2369" y="3175"/>
                    </a:cubicBezTo>
                    <a:cubicBezTo>
                      <a:pt x="2424" y="3006"/>
                      <a:pt x="2443" y="2834"/>
                      <a:pt x="2427" y="2663"/>
                    </a:cubicBezTo>
                    <a:lnTo>
                      <a:pt x="2427" y="2663"/>
                    </a:lnTo>
                    <a:cubicBezTo>
                      <a:pt x="2542" y="2826"/>
                      <a:pt x="2691" y="2978"/>
                      <a:pt x="2804" y="3091"/>
                    </a:cubicBezTo>
                    <a:cubicBezTo>
                      <a:pt x="2979" y="3175"/>
                      <a:pt x="3070" y="3266"/>
                      <a:pt x="3245" y="3266"/>
                    </a:cubicBezTo>
                    <a:cubicBezTo>
                      <a:pt x="3421" y="3266"/>
                      <a:pt x="3505" y="3175"/>
                      <a:pt x="3680" y="3091"/>
                    </a:cubicBezTo>
                    <a:cubicBezTo>
                      <a:pt x="3771" y="3000"/>
                      <a:pt x="3855" y="2916"/>
                      <a:pt x="3855" y="2741"/>
                    </a:cubicBezTo>
                    <a:lnTo>
                      <a:pt x="3855" y="2650"/>
                    </a:lnTo>
                    <a:cubicBezTo>
                      <a:pt x="3855" y="2741"/>
                      <a:pt x="3771" y="2916"/>
                      <a:pt x="3680" y="3000"/>
                    </a:cubicBezTo>
                    <a:cubicBezTo>
                      <a:pt x="3596" y="3091"/>
                      <a:pt x="3505" y="3175"/>
                      <a:pt x="3330" y="3175"/>
                    </a:cubicBezTo>
                    <a:cubicBezTo>
                      <a:pt x="3305" y="3202"/>
                      <a:pt x="3272" y="3213"/>
                      <a:pt x="3236" y="3213"/>
                    </a:cubicBezTo>
                    <a:cubicBezTo>
                      <a:pt x="3149" y="3213"/>
                      <a:pt x="3043" y="3150"/>
                      <a:pt x="2979" y="3091"/>
                    </a:cubicBezTo>
                    <a:cubicBezTo>
                      <a:pt x="2804" y="3000"/>
                      <a:pt x="2720" y="2916"/>
                      <a:pt x="2545" y="2741"/>
                    </a:cubicBezTo>
                    <a:cubicBezTo>
                      <a:pt x="2454" y="2650"/>
                      <a:pt x="2454" y="2474"/>
                      <a:pt x="2369" y="2390"/>
                    </a:cubicBezTo>
                    <a:lnTo>
                      <a:pt x="2369" y="2390"/>
                    </a:lnTo>
                    <a:cubicBezTo>
                      <a:pt x="2369" y="2390"/>
                      <a:pt x="2369" y="2390"/>
                      <a:pt x="2369" y="2390"/>
                    </a:cubicBezTo>
                    <a:cubicBezTo>
                      <a:pt x="2369" y="2360"/>
                      <a:pt x="2359" y="2350"/>
                      <a:pt x="2346" y="2350"/>
                    </a:cubicBezTo>
                    <a:cubicBezTo>
                      <a:pt x="2319" y="2350"/>
                      <a:pt x="2278" y="2390"/>
                      <a:pt x="2278" y="2390"/>
                    </a:cubicBezTo>
                    <a:cubicBezTo>
                      <a:pt x="2288" y="2418"/>
                      <a:pt x="2300" y="2446"/>
                      <a:pt x="2313" y="2473"/>
                    </a:cubicBezTo>
                    <a:lnTo>
                      <a:pt x="2313" y="2473"/>
                    </a:lnTo>
                    <a:cubicBezTo>
                      <a:pt x="2367" y="2640"/>
                      <a:pt x="2356" y="2851"/>
                      <a:pt x="2278" y="3000"/>
                    </a:cubicBezTo>
                    <a:cubicBezTo>
                      <a:pt x="2278" y="3266"/>
                      <a:pt x="2194" y="3441"/>
                      <a:pt x="2019" y="3525"/>
                    </a:cubicBezTo>
                    <a:cubicBezTo>
                      <a:pt x="1928" y="3617"/>
                      <a:pt x="1844" y="3617"/>
                      <a:pt x="1753" y="3617"/>
                    </a:cubicBezTo>
                    <a:cubicBezTo>
                      <a:pt x="1578" y="3525"/>
                      <a:pt x="1494" y="3525"/>
                      <a:pt x="1318" y="3350"/>
                    </a:cubicBezTo>
                    <a:cubicBezTo>
                      <a:pt x="1143" y="3266"/>
                      <a:pt x="1143" y="3000"/>
                      <a:pt x="1227" y="2741"/>
                    </a:cubicBezTo>
                    <a:cubicBezTo>
                      <a:pt x="1284" y="2576"/>
                      <a:pt x="1372" y="2446"/>
                      <a:pt x="1473" y="2329"/>
                    </a:cubicBezTo>
                    <a:lnTo>
                      <a:pt x="1473" y="2329"/>
                    </a:lnTo>
                    <a:cubicBezTo>
                      <a:pt x="1538" y="2296"/>
                      <a:pt x="1603" y="2258"/>
                      <a:pt x="1669" y="2215"/>
                    </a:cubicBezTo>
                    <a:lnTo>
                      <a:pt x="1669" y="2124"/>
                    </a:lnTo>
                    <a:cubicBezTo>
                      <a:pt x="1753" y="2124"/>
                      <a:pt x="1669" y="2040"/>
                      <a:pt x="1669" y="204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69"/>
              <p:cNvSpPr/>
              <p:nvPr/>
            </p:nvSpPr>
            <p:spPr>
              <a:xfrm rot="10800000">
                <a:off x="8163509" y="764538"/>
                <a:ext cx="105635" cy="789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179" extrusionOk="0">
                    <a:moveTo>
                      <a:pt x="687" y="1"/>
                    </a:moveTo>
                    <a:cubicBezTo>
                      <a:pt x="658" y="1"/>
                      <a:pt x="632" y="17"/>
                      <a:pt x="610" y="59"/>
                    </a:cubicBezTo>
                    <a:cubicBezTo>
                      <a:pt x="526" y="150"/>
                      <a:pt x="610" y="150"/>
                      <a:pt x="610" y="234"/>
                    </a:cubicBezTo>
                    <a:cubicBezTo>
                      <a:pt x="610" y="325"/>
                      <a:pt x="610" y="325"/>
                      <a:pt x="526" y="409"/>
                    </a:cubicBezTo>
                    <a:cubicBezTo>
                      <a:pt x="526" y="500"/>
                      <a:pt x="351" y="500"/>
                      <a:pt x="175" y="585"/>
                    </a:cubicBezTo>
                    <a:cubicBezTo>
                      <a:pt x="84" y="585"/>
                      <a:pt x="0" y="585"/>
                      <a:pt x="0" y="760"/>
                    </a:cubicBezTo>
                    <a:cubicBezTo>
                      <a:pt x="0" y="760"/>
                      <a:pt x="84" y="851"/>
                      <a:pt x="175" y="851"/>
                    </a:cubicBezTo>
                    <a:cubicBezTo>
                      <a:pt x="351" y="851"/>
                      <a:pt x="526" y="760"/>
                      <a:pt x="610" y="760"/>
                    </a:cubicBezTo>
                    <a:cubicBezTo>
                      <a:pt x="610" y="851"/>
                      <a:pt x="526" y="1026"/>
                      <a:pt x="526" y="1110"/>
                    </a:cubicBezTo>
                    <a:cubicBezTo>
                      <a:pt x="526" y="1156"/>
                      <a:pt x="547" y="1178"/>
                      <a:pt x="568" y="1178"/>
                    </a:cubicBezTo>
                    <a:cubicBezTo>
                      <a:pt x="589" y="1178"/>
                      <a:pt x="610" y="1156"/>
                      <a:pt x="610" y="1110"/>
                    </a:cubicBezTo>
                    <a:cubicBezTo>
                      <a:pt x="701" y="1110"/>
                      <a:pt x="785" y="1026"/>
                      <a:pt x="785" y="1026"/>
                    </a:cubicBezTo>
                    <a:cubicBezTo>
                      <a:pt x="876" y="935"/>
                      <a:pt x="960" y="851"/>
                      <a:pt x="1051" y="851"/>
                    </a:cubicBezTo>
                    <a:cubicBezTo>
                      <a:pt x="1135" y="935"/>
                      <a:pt x="1226" y="1026"/>
                      <a:pt x="1402" y="1026"/>
                    </a:cubicBezTo>
                    <a:cubicBezTo>
                      <a:pt x="1577" y="1026"/>
                      <a:pt x="1402" y="760"/>
                      <a:pt x="1311" y="676"/>
                    </a:cubicBezTo>
                    <a:cubicBezTo>
                      <a:pt x="1226" y="676"/>
                      <a:pt x="1226" y="585"/>
                      <a:pt x="1226" y="500"/>
                    </a:cubicBezTo>
                    <a:cubicBezTo>
                      <a:pt x="1226" y="409"/>
                      <a:pt x="1311" y="325"/>
                      <a:pt x="1402" y="234"/>
                    </a:cubicBezTo>
                    <a:lnTo>
                      <a:pt x="1486" y="150"/>
                    </a:lnTo>
                    <a:cubicBezTo>
                      <a:pt x="1577" y="59"/>
                      <a:pt x="1486" y="59"/>
                      <a:pt x="1402" y="59"/>
                    </a:cubicBezTo>
                    <a:lnTo>
                      <a:pt x="1311" y="59"/>
                    </a:lnTo>
                    <a:cubicBezTo>
                      <a:pt x="1226" y="150"/>
                      <a:pt x="1051" y="234"/>
                      <a:pt x="960" y="234"/>
                    </a:cubicBezTo>
                    <a:cubicBezTo>
                      <a:pt x="896" y="170"/>
                      <a:pt x="779" y="1"/>
                      <a:pt x="6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69"/>
              <p:cNvSpPr/>
              <p:nvPr/>
            </p:nvSpPr>
            <p:spPr>
              <a:xfrm rot="10800000">
                <a:off x="8139997" y="778135"/>
                <a:ext cx="64841" cy="26258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92" extrusionOk="0">
                    <a:moveTo>
                      <a:pt x="0" y="1"/>
                    </a:moveTo>
                    <a:cubicBezTo>
                      <a:pt x="91" y="176"/>
                      <a:pt x="266" y="267"/>
                      <a:pt x="351" y="267"/>
                    </a:cubicBezTo>
                    <a:cubicBezTo>
                      <a:pt x="526" y="351"/>
                      <a:pt x="701" y="351"/>
                      <a:pt x="876" y="351"/>
                    </a:cubicBezTo>
                    <a:cubicBezTo>
                      <a:pt x="701" y="351"/>
                      <a:pt x="526" y="351"/>
                      <a:pt x="442" y="267"/>
                    </a:cubicBezTo>
                    <a:cubicBezTo>
                      <a:pt x="266" y="176"/>
                      <a:pt x="91" y="92"/>
                      <a:pt x="0" y="1"/>
                    </a:cubicBezTo>
                    <a:close/>
                    <a:moveTo>
                      <a:pt x="967" y="267"/>
                    </a:moveTo>
                    <a:cubicBezTo>
                      <a:pt x="876" y="267"/>
                      <a:pt x="876" y="351"/>
                      <a:pt x="876" y="351"/>
                    </a:cubicBezTo>
                    <a:cubicBezTo>
                      <a:pt x="876" y="351"/>
                      <a:pt x="876" y="391"/>
                      <a:pt x="903" y="391"/>
                    </a:cubicBezTo>
                    <a:cubicBezTo>
                      <a:pt x="917" y="391"/>
                      <a:pt x="937" y="381"/>
                      <a:pt x="967" y="351"/>
                    </a:cubicBezTo>
                    <a:lnTo>
                      <a:pt x="967" y="26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69"/>
              <p:cNvSpPr/>
              <p:nvPr/>
            </p:nvSpPr>
            <p:spPr>
              <a:xfrm rot="10800000">
                <a:off x="8146092" y="804326"/>
                <a:ext cx="58746" cy="11789"/>
              </a:xfrm>
              <a:custGeom>
                <a:avLst/>
                <a:gdLst/>
                <a:ahLst/>
                <a:cxnLst/>
                <a:rect l="l" t="t" r="r" b="b"/>
                <a:pathLst>
                  <a:path w="877" h="176" extrusionOk="0">
                    <a:moveTo>
                      <a:pt x="792" y="0"/>
                    </a:moveTo>
                    <a:cubicBezTo>
                      <a:pt x="526" y="176"/>
                      <a:pt x="266" y="176"/>
                      <a:pt x="0" y="176"/>
                    </a:cubicBezTo>
                    <a:cubicBezTo>
                      <a:pt x="266" y="176"/>
                      <a:pt x="526" y="176"/>
                      <a:pt x="792" y="91"/>
                    </a:cubicBezTo>
                    <a:lnTo>
                      <a:pt x="876" y="91"/>
                    </a:lnTo>
                    <a:lnTo>
                      <a:pt x="8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69"/>
              <p:cNvSpPr/>
              <p:nvPr/>
            </p:nvSpPr>
            <p:spPr>
              <a:xfrm rot="10800000">
                <a:off x="8181326" y="804327"/>
                <a:ext cx="23512" cy="35234"/>
              </a:xfrm>
              <a:custGeom>
                <a:avLst/>
                <a:gdLst/>
                <a:ahLst/>
                <a:cxnLst/>
                <a:rect l="l" t="t" r="r" b="b"/>
                <a:pathLst>
                  <a:path w="351" h="526" extrusionOk="0">
                    <a:moveTo>
                      <a:pt x="351" y="0"/>
                    </a:moveTo>
                    <a:lnTo>
                      <a:pt x="266" y="0"/>
                    </a:lnTo>
                    <a:lnTo>
                      <a:pt x="351" y="0"/>
                    </a:lnTo>
                    <a:lnTo>
                      <a:pt x="351" y="0"/>
                    </a:lnTo>
                    <a:lnTo>
                      <a:pt x="351" y="91"/>
                    </a:lnTo>
                    <a:cubicBezTo>
                      <a:pt x="266" y="266"/>
                      <a:pt x="175" y="350"/>
                      <a:pt x="0" y="441"/>
                    </a:cubicBezTo>
                    <a:cubicBezTo>
                      <a:pt x="0" y="441"/>
                      <a:pt x="0" y="526"/>
                      <a:pt x="0" y="441"/>
                    </a:cubicBezTo>
                    <a:cubicBezTo>
                      <a:pt x="175" y="350"/>
                      <a:pt x="266" y="266"/>
                      <a:pt x="351" y="91"/>
                    </a:cubicBezTo>
                    <a:lnTo>
                      <a:pt x="351" y="91"/>
                    </a:lnTo>
                    <a:lnTo>
                      <a:pt x="351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199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69"/>
              <p:cNvSpPr/>
              <p:nvPr/>
            </p:nvSpPr>
            <p:spPr>
              <a:xfrm rot="10800000">
                <a:off x="8210398" y="804326"/>
                <a:ext cx="29674" cy="17416"/>
              </a:xfrm>
              <a:custGeom>
                <a:avLst/>
                <a:gdLst/>
                <a:ahLst/>
                <a:cxnLst/>
                <a:rect l="l" t="t" r="r" b="b"/>
                <a:pathLst>
                  <a:path w="443" h="260" extrusionOk="0">
                    <a:moveTo>
                      <a:pt x="1" y="0"/>
                    </a:moveTo>
                    <a:lnTo>
                      <a:pt x="1" y="84"/>
                    </a:lnTo>
                    <a:lnTo>
                      <a:pt x="92" y="0"/>
                    </a:lnTo>
                    <a:close/>
                    <a:moveTo>
                      <a:pt x="1" y="84"/>
                    </a:moveTo>
                    <a:cubicBezTo>
                      <a:pt x="92" y="175"/>
                      <a:pt x="267" y="260"/>
                      <a:pt x="442" y="260"/>
                    </a:cubicBezTo>
                    <a:lnTo>
                      <a:pt x="442" y="175"/>
                    </a:lnTo>
                    <a:cubicBezTo>
                      <a:pt x="267" y="175"/>
                      <a:pt x="176" y="175"/>
                      <a:pt x="1" y="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69"/>
              <p:cNvSpPr/>
              <p:nvPr/>
            </p:nvSpPr>
            <p:spPr>
              <a:xfrm rot="10800000">
                <a:off x="8204771" y="733925"/>
                <a:ext cx="17483" cy="70468"/>
              </a:xfrm>
              <a:custGeom>
                <a:avLst/>
                <a:gdLst/>
                <a:ahLst/>
                <a:cxnLst/>
                <a:rect l="l" t="t" r="r" b="b"/>
                <a:pathLst>
                  <a:path w="261" h="1052" extrusionOk="0">
                    <a:moveTo>
                      <a:pt x="176" y="1"/>
                    </a:moveTo>
                    <a:cubicBezTo>
                      <a:pt x="260" y="92"/>
                      <a:pt x="260" y="92"/>
                      <a:pt x="260" y="176"/>
                    </a:cubicBezTo>
                    <a:lnTo>
                      <a:pt x="260" y="1"/>
                    </a:lnTo>
                    <a:close/>
                    <a:moveTo>
                      <a:pt x="260" y="526"/>
                    </a:moveTo>
                    <a:cubicBezTo>
                      <a:pt x="176" y="701"/>
                      <a:pt x="176" y="792"/>
                      <a:pt x="85" y="968"/>
                    </a:cubicBezTo>
                    <a:cubicBezTo>
                      <a:pt x="176" y="877"/>
                      <a:pt x="260" y="701"/>
                      <a:pt x="260" y="526"/>
                    </a:cubicBezTo>
                    <a:close/>
                    <a:moveTo>
                      <a:pt x="1" y="968"/>
                    </a:moveTo>
                    <a:lnTo>
                      <a:pt x="1" y="1052"/>
                    </a:lnTo>
                    <a:lnTo>
                      <a:pt x="85" y="1052"/>
                    </a:lnTo>
                    <a:lnTo>
                      <a:pt x="85" y="9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69"/>
              <p:cNvSpPr/>
              <p:nvPr/>
            </p:nvSpPr>
            <p:spPr>
              <a:xfrm rot="10800000">
                <a:off x="8210398" y="774719"/>
                <a:ext cx="41397" cy="26258"/>
              </a:xfrm>
              <a:custGeom>
                <a:avLst/>
                <a:gdLst/>
                <a:ahLst/>
                <a:cxnLst/>
                <a:rect l="l" t="t" r="r" b="b"/>
                <a:pathLst>
                  <a:path w="618" h="392" extrusionOk="0">
                    <a:moveTo>
                      <a:pt x="550" y="0"/>
                    </a:moveTo>
                    <a:cubicBezTo>
                      <a:pt x="536" y="0"/>
                      <a:pt x="526" y="10"/>
                      <a:pt x="526" y="41"/>
                    </a:cubicBezTo>
                    <a:cubicBezTo>
                      <a:pt x="442" y="125"/>
                      <a:pt x="267" y="300"/>
                      <a:pt x="92" y="300"/>
                    </a:cubicBezTo>
                    <a:cubicBezTo>
                      <a:pt x="267" y="300"/>
                      <a:pt x="442" y="216"/>
                      <a:pt x="617" y="41"/>
                    </a:cubicBezTo>
                    <a:cubicBezTo>
                      <a:pt x="617" y="41"/>
                      <a:pt x="577" y="0"/>
                      <a:pt x="550" y="0"/>
                    </a:cubicBezTo>
                    <a:close/>
                    <a:moveTo>
                      <a:pt x="0" y="300"/>
                    </a:moveTo>
                    <a:lnTo>
                      <a:pt x="0" y="391"/>
                    </a:lnTo>
                    <a:cubicBezTo>
                      <a:pt x="0" y="391"/>
                      <a:pt x="92" y="391"/>
                      <a:pt x="92" y="30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69"/>
              <p:cNvSpPr/>
              <p:nvPr/>
            </p:nvSpPr>
            <p:spPr>
              <a:xfrm rot="10800000">
                <a:off x="8210398" y="809953"/>
                <a:ext cx="11856" cy="2351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51" extrusionOk="0">
                    <a:moveTo>
                      <a:pt x="1" y="0"/>
                    </a:moveTo>
                    <a:cubicBezTo>
                      <a:pt x="1" y="84"/>
                      <a:pt x="85" y="259"/>
                      <a:pt x="176" y="350"/>
                    </a:cubicBezTo>
                    <a:lnTo>
                      <a:pt x="176" y="259"/>
                    </a:lnTo>
                    <a:cubicBezTo>
                      <a:pt x="85" y="259"/>
                      <a:pt x="85" y="8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69"/>
              <p:cNvSpPr/>
              <p:nvPr/>
            </p:nvSpPr>
            <p:spPr>
              <a:xfrm rot="10800000">
                <a:off x="8186953" y="809953"/>
                <a:ext cx="17885" cy="2960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42" extrusionOk="0">
                    <a:moveTo>
                      <a:pt x="175" y="0"/>
                    </a:moveTo>
                    <a:cubicBezTo>
                      <a:pt x="175" y="175"/>
                      <a:pt x="91" y="266"/>
                      <a:pt x="0" y="350"/>
                    </a:cubicBezTo>
                    <a:lnTo>
                      <a:pt x="0" y="441"/>
                    </a:lnTo>
                    <a:cubicBezTo>
                      <a:pt x="91" y="350"/>
                      <a:pt x="175" y="175"/>
                      <a:pt x="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69"/>
              <p:cNvSpPr/>
              <p:nvPr/>
            </p:nvSpPr>
            <p:spPr>
              <a:xfrm rot="10800000">
                <a:off x="8216561" y="799771"/>
                <a:ext cx="40861" cy="10249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53" extrusionOk="0">
                    <a:moveTo>
                      <a:pt x="84" y="0"/>
                    </a:moveTo>
                    <a:lnTo>
                      <a:pt x="0" y="85"/>
                    </a:lnTo>
                    <a:lnTo>
                      <a:pt x="84" y="85"/>
                    </a:lnTo>
                    <a:lnTo>
                      <a:pt x="84" y="0"/>
                    </a:lnTo>
                    <a:close/>
                    <a:moveTo>
                      <a:pt x="84" y="85"/>
                    </a:moveTo>
                    <a:cubicBezTo>
                      <a:pt x="172" y="130"/>
                      <a:pt x="260" y="153"/>
                      <a:pt x="347" y="153"/>
                    </a:cubicBezTo>
                    <a:cubicBezTo>
                      <a:pt x="435" y="153"/>
                      <a:pt x="522" y="130"/>
                      <a:pt x="610" y="85"/>
                    </a:cubicBezTo>
                    <a:lnTo>
                      <a:pt x="610" y="85"/>
                    </a:lnTo>
                    <a:cubicBezTo>
                      <a:pt x="552" y="115"/>
                      <a:pt x="493" y="125"/>
                      <a:pt x="435" y="125"/>
                    </a:cubicBezTo>
                    <a:cubicBezTo>
                      <a:pt x="318" y="125"/>
                      <a:pt x="201" y="85"/>
                      <a:pt x="84" y="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1" name="Google Shape;4491;p69"/>
            <p:cNvGrpSpPr/>
            <p:nvPr/>
          </p:nvGrpSpPr>
          <p:grpSpPr>
            <a:xfrm rot="6595139">
              <a:off x="7995181" y="951027"/>
              <a:ext cx="152663" cy="219785"/>
              <a:chOff x="8404255" y="690117"/>
              <a:chExt cx="152659" cy="219779"/>
            </a:xfrm>
          </p:grpSpPr>
          <p:sp>
            <p:nvSpPr>
              <p:cNvPr id="4492" name="Google Shape;4492;p69"/>
              <p:cNvSpPr/>
              <p:nvPr/>
            </p:nvSpPr>
            <p:spPr>
              <a:xfrm rot="10800000">
                <a:off x="8427767" y="774720"/>
                <a:ext cx="99540" cy="134841"/>
              </a:xfrm>
              <a:custGeom>
                <a:avLst/>
                <a:gdLst/>
                <a:ahLst/>
                <a:cxnLst/>
                <a:rect l="l" t="t" r="r" b="b"/>
                <a:pathLst>
                  <a:path w="1486" h="2013" extrusionOk="0">
                    <a:moveTo>
                      <a:pt x="1225" y="1"/>
                    </a:moveTo>
                    <a:cubicBezTo>
                      <a:pt x="969" y="1"/>
                      <a:pt x="570" y="279"/>
                      <a:pt x="435" y="344"/>
                    </a:cubicBezTo>
                    <a:cubicBezTo>
                      <a:pt x="259" y="519"/>
                      <a:pt x="84" y="786"/>
                      <a:pt x="0" y="1045"/>
                    </a:cubicBezTo>
                    <a:cubicBezTo>
                      <a:pt x="0" y="1395"/>
                      <a:pt x="175" y="1921"/>
                      <a:pt x="610" y="2012"/>
                    </a:cubicBezTo>
                    <a:lnTo>
                      <a:pt x="1135" y="1220"/>
                    </a:lnTo>
                    <a:cubicBezTo>
                      <a:pt x="1226" y="1045"/>
                      <a:pt x="1310" y="870"/>
                      <a:pt x="1402" y="611"/>
                    </a:cubicBezTo>
                    <a:cubicBezTo>
                      <a:pt x="1402" y="519"/>
                      <a:pt x="1486" y="260"/>
                      <a:pt x="1402" y="85"/>
                    </a:cubicBezTo>
                    <a:cubicBezTo>
                      <a:pt x="1362" y="25"/>
                      <a:pt x="1299" y="1"/>
                      <a:pt x="12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69"/>
              <p:cNvSpPr/>
              <p:nvPr/>
            </p:nvSpPr>
            <p:spPr>
              <a:xfrm rot="10800000">
                <a:off x="8427767" y="774720"/>
                <a:ext cx="102621" cy="135176"/>
              </a:xfrm>
              <a:custGeom>
                <a:avLst/>
                <a:gdLst/>
                <a:ahLst/>
                <a:cxnLst/>
                <a:rect l="l" t="t" r="r" b="b"/>
                <a:pathLst>
                  <a:path w="1532" h="2018" extrusionOk="0">
                    <a:moveTo>
                      <a:pt x="308" y="523"/>
                    </a:moveTo>
                    <a:cubicBezTo>
                      <a:pt x="307" y="524"/>
                      <a:pt x="306" y="524"/>
                      <a:pt x="305" y="524"/>
                    </a:cubicBezTo>
                    <a:cubicBezTo>
                      <a:pt x="303" y="527"/>
                      <a:pt x="302" y="530"/>
                      <a:pt x="300" y="532"/>
                    </a:cubicBezTo>
                    <a:lnTo>
                      <a:pt x="300" y="532"/>
                    </a:lnTo>
                    <a:cubicBezTo>
                      <a:pt x="302" y="529"/>
                      <a:pt x="305" y="526"/>
                      <a:pt x="308" y="523"/>
                    </a:cubicBezTo>
                    <a:close/>
                    <a:moveTo>
                      <a:pt x="300" y="532"/>
                    </a:moveTo>
                    <a:cubicBezTo>
                      <a:pt x="111" y="741"/>
                      <a:pt x="0" y="1005"/>
                      <a:pt x="46" y="1316"/>
                    </a:cubicBezTo>
                    <a:cubicBezTo>
                      <a:pt x="125" y="1644"/>
                      <a:pt x="283" y="1891"/>
                      <a:pt x="589" y="1997"/>
                    </a:cubicBezTo>
                    <a:lnTo>
                      <a:pt x="589" y="1997"/>
                    </a:lnTo>
                    <a:cubicBezTo>
                      <a:pt x="643" y="1926"/>
                      <a:pt x="572" y="1926"/>
                      <a:pt x="572" y="1926"/>
                    </a:cubicBezTo>
                    <a:lnTo>
                      <a:pt x="481" y="1926"/>
                    </a:lnTo>
                    <a:cubicBezTo>
                      <a:pt x="396" y="1842"/>
                      <a:pt x="305" y="1842"/>
                      <a:pt x="305" y="1751"/>
                    </a:cubicBezTo>
                    <a:cubicBezTo>
                      <a:pt x="48" y="1403"/>
                      <a:pt x="46" y="883"/>
                      <a:pt x="300" y="532"/>
                    </a:cubicBezTo>
                    <a:close/>
                    <a:moveTo>
                      <a:pt x="1293" y="1"/>
                    </a:moveTo>
                    <a:cubicBezTo>
                      <a:pt x="1204" y="1"/>
                      <a:pt x="1094" y="44"/>
                      <a:pt x="1006" y="90"/>
                    </a:cubicBezTo>
                    <a:cubicBezTo>
                      <a:pt x="749" y="176"/>
                      <a:pt x="493" y="323"/>
                      <a:pt x="308" y="523"/>
                    </a:cubicBezTo>
                    <a:lnTo>
                      <a:pt x="308" y="523"/>
                    </a:lnTo>
                    <a:cubicBezTo>
                      <a:pt x="481" y="439"/>
                      <a:pt x="573" y="349"/>
                      <a:pt x="747" y="265"/>
                    </a:cubicBezTo>
                    <a:cubicBezTo>
                      <a:pt x="831" y="174"/>
                      <a:pt x="1006" y="90"/>
                      <a:pt x="1181" y="90"/>
                    </a:cubicBezTo>
                    <a:cubicBezTo>
                      <a:pt x="1181" y="90"/>
                      <a:pt x="1222" y="50"/>
                      <a:pt x="1274" y="50"/>
                    </a:cubicBezTo>
                    <a:cubicBezTo>
                      <a:pt x="1300" y="50"/>
                      <a:pt x="1328" y="60"/>
                      <a:pt x="1356" y="90"/>
                    </a:cubicBezTo>
                    <a:cubicBezTo>
                      <a:pt x="1448" y="174"/>
                      <a:pt x="1448" y="349"/>
                      <a:pt x="1448" y="440"/>
                    </a:cubicBezTo>
                    <a:cubicBezTo>
                      <a:pt x="1356" y="700"/>
                      <a:pt x="1272" y="966"/>
                      <a:pt x="1097" y="1225"/>
                    </a:cubicBezTo>
                    <a:cubicBezTo>
                      <a:pt x="1006" y="1400"/>
                      <a:pt x="922" y="1576"/>
                      <a:pt x="747" y="1751"/>
                    </a:cubicBezTo>
                    <a:lnTo>
                      <a:pt x="656" y="1926"/>
                    </a:lnTo>
                    <a:lnTo>
                      <a:pt x="590" y="1997"/>
                    </a:lnTo>
                    <a:lnTo>
                      <a:pt x="590" y="1997"/>
                    </a:lnTo>
                    <a:cubicBezTo>
                      <a:pt x="590" y="1997"/>
                      <a:pt x="589" y="1997"/>
                      <a:pt x="589" y="1997"/>
                    </a:cubicBezTo>
                    <a:lnTo>
                      <a:pt x="589" y="1997"/>
                    </a:lnTo>
                    <a:cubicBezTo>
                      <a:pt x="584" y="2003"/>
                      <a:pt x="578" y="2010"/>
                      <a:pt x="572" y="2017"/>
                    </a:cubicBezTo>
                    <a:lnTo>
                      <a:pt x="590" y="1997"/>
                    </a:lnTo>
                    <a:lnTo>
                      <a:pt x="590" y="1997"/>
                    </a:lnTo>
                    <a:cubicBezTo>
                      <a:pt x="611" y="2005"/>
                      <a:pt x="633" y="2011"/>
                      <a:pt x="656" y="2017"/>
                    </a:cubicBezTo>
                    <a:lnTo>
                      <a:pt x="1181" y="1225"/>
                    </a:lnTo>
                    <a:lnTo>
                      <a:pt x="1448" y="700"/>
                    </a:lnTo>
                    <a:cubicBezTo>
                      <a:pt x="1448" y="524"/>
                      <a:pt x="1532" y="349"/>
                      <a:pt x="1448" y="174"/>
                    </a:cubicBezTo>
                    <a:cubicBezTo>
                      <a:pt x="1448" y="44"/>
                      <a:pt x="1381" y="1"/>
                      <a:pt x="1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69"/>
              <p:cNvSpPr/>
              <p:nvPr/>
            </p:nvSpPr>
            <p:spPr>
              <a:xfrm rot="10800000">
                <a:off x="8404255" y="774720"/>
                <a:ext cx="111329" cy="10570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578" extrusionOk="0">
                    <a:moveTo>
                      <a:pt x="1577" y="0"/>
                    </a:moveTo>
                    <a:cubicBezTo>
                      <a:pt x="1227" y="84"/>
                      <a:pt x="785" y="176"/>
                      <a:pt x="526" y="526"/>
                    </a:cubicBezTo>
                    <a:cubicBezTo>
                      <a:pt x="351" y="701"/>
                      <a:pt x="0" y="1402"/>
                      <a:pt x="435" y="1577"/>
                    </a:cubicBezTo>
                    <a:lnTo>
                      <a:pt x="526" y="1577"/>
                    </a:lnTo>
                    <a:cubicBezTo>
                      <a:pt x="876" y="1577"/>
                      <a:pt x="1135" y="1227"/>
                      <a:pt x="1311" y="960"/>
                    </a:cubicBezTo>
                    <a:cubicBezTo>
                      <a:pt x="1402" y="876"/>
                      <a:pt x="1661" y="0"/>
                      <a:pt x="15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69"/>
              <p:cNvSpPr/>
              <p:nvPr/>
            </p:nvSpPr>
            <p:spPr>
              <a:xfrm rot="10800000">
                <a:off x="8404255" y="774720"/>
                <a:ext cx="110525" cy="108449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19" extrusionOk="0">
                    <a:moveTo>
                      <a:pt x="1541" y="1"/>
                    </a:moveTo>
                    <a:cubicBezTo>
                      <a:pt x="1514" y="1"/>
                      <a:pt x="1474" y="41"/>
                      <a:pt x="1474" y="41"/>
                    </a:cubicBezTo>
                    <a:lnTo>
                      <a:pt x="1565" y="41"/>
                    </a:lnTo>
                    <a:cubicBezTo>
                      <a:pt x="1565" y="11"/>
                      <a:pt x="1555" y="1"/>
                      <a:pt x="1541" y="1"/>
                    </a:cubicBezTo>
                    <a:close/>
                    <a:moveTo>
                      <a:pt x="1390" y="41"/>
                    </a:moveTo>
                    <a:cubicBezTo>
                      <a:pt x="1390" y="47"/>
                      <a:pt x="1389" y="52"/>
                      <a:pt x="1389" y="57"/>
                    </a:cubicBezTo>
                    <a:lnTo>
                      <a:pt x="1389" y="57"/>
                    </a:lnTo>
                    <a:cubicBezTo>
                      <a:pt x="1421" y="48"/>
                      <a:pt x="1451" y="41"/>
                      <a:pt x="1474" y="41"/>
                    </a:cubicBezTo>
                    <a:close/>
                    <a:moveTo>
                      <a:pt x="1389" y="57"/>
                    </a:moveTo>
                    <a:lnTo>
                      <a:pt x="1389" y="57"/>
                    </a:lnTo>
                    <a:cubicBezTo>
                      <a:pt x="1301" y="81"/>
                      <a:pt x="1190" y="125"/>
                      <a:pt x="1123" y="125"/>
                    </a:cubicBezTo>
                    <a:cubicBezTo>
                      <a:pt x="961" y="210"/>
                      <a:pt x="727" y="288"/>
                      <a:pt x="621" y="438"/>
                    </a:cubicBezTo>
                    <a:lnTo>
                      <a:pt x="621" y="438"/>
                    </a:lnTo>
                    <a:cubicBezTo>
                      <a:pt x="740" y="341"/>
                      <a:pt x="913" y="277"/>
                      <a:pt x="1039" y="217"/>
                    </a:cubicBezTo>
                    <a:cubicBezTo>
                      <a:pt x="1123" y="217"/>
                      <a:pt x="1215" y="125"/>
                      <a:pt x="1299" y="125"/>
                    </a:cubicBezTo>
                    <a:cubicBezTo>
                      <a:pt x="1299" y="125"/>
                      <a:pt x="1378" y="125"/>
                      <a:pt x="1389" y="57"/>
                    </a:cubicBezTo>
                    <a:close/>
                    <a:moveTo>
                      <a:pt x="621" y="438"/>
                    </a:moveTo>
                    <a:lnTo>
                      <a:pt x="621" y="438"/>
                    </a:lnTo>
                    <a:cubicBezTo>
                      <a:pt x="599" y="456"/>
                      <a:pt x="579" y="475"/>
                      <a:pt x="561" y="496"/>
                    </a:cubicBezTo>
                    <a:lnTo>
                      <a:pt x="561" y="496"/>
                    </a:lnTo>
                    <a:cubicBezTo>
                      <a:pt x="573" y="489"/>
                      <a:pt x="585" y="482"/>
                      <a:pt x="598" y="476"/>
                    </a:cubicBezTo>
                    <a:cubicBezTo>
                      <a:pt x="605" y="463"/>
                      <a:pt x="612" y="450"/>
                      <a:pt x="621" y="438"/>
                    </a:cubicBezTo>
                    <a:close/>
                    <a:moveTo>
                      <a:pt x="561" y="496"/>
                    </a:moveTo>
                    <a:cubicBezTo>
                      <a:pt x="411" y="580"/>
                      <a:pt x="339" y="664"/>
                      <a:pt x="339" y="826"/>
                    </a:cubicBezTo>
                    <a:cubicBezTo>
                      <a:pt x="423" y="742"/>
                      <a:pt x="423" y="651"/>
                      <a:pt x="514" y="567"/>
                    </a:cubicBezTo>
                    <a:cubicBezTo>
                      <a:pt x="526" y="541"/>
                      <a:pt x="542" y="518"/>
                      <a:pt x="561" y="496"/>
                    </a:cubicBezTo>
                    <a:close/>
                    <a:moveTo>
                      <a:pt x="1565" y="41"/>
                    </a:moveTo>
                    <a:lnTo>
                      <a:pt x="1565" y="125"/>
                    </a:lnTo>
                    <a:cubicBezTo>
                      <a:pt x="1565" y="217"/>
                      <a:pt x="1565" y="217"/>
                      <a:pt x="1474" y="301"/>
                    </a:cubicBezTo>
                    <a:cubicBezTo>
                      <a:pt x="1474" y="476"/>
                      <a:pt x="1390" y="742"/>
                      <a:pt x="1299" y="917"/>
                    </a:cubicBezTo>
                    <a:cubicBezTo>
                      <a:pt x="1299" y="1092"/>
                      <a:pt x="1123" y="1177"/>
                      <a:pt x="1039" y="1352"/>
                    </a:cubicBezTo>
                    <a:cubicBezTo>
                      <a:pt x="899" y="1425"/>
                      <a:pt x="699" y="1552"/>
                      <a:pt x="535" y="1552"/>
                    </a:cubicBezTo>
                    <a:cubicBezTo>
                      <a:pt x="495" y="1552"/>
                      <a:pt x="457" y="1545"/>
                      <a:pt x="423" y="1527"/>
                    </a:cubicBezTo>
                    <a:cubicBezTo>
                      <a:pt x="72" y="1443"/>
                      <a:pt x="248" y="1092"/>
                      <a:pt x="339" y="826"/>
                    </a:cubicBezTo>
                    <a:lnTo>
                      <a:pt x="339" y="826"/>
                    </a:lnTo>
                    <a:cubicBezTo>
                      <a:pt x="170" y="995"/>
                      <a:pt x="0" y="1491"/>
                      <a:pt x="380" y="1607"/>
                    </a:cubicBezTo>
                    <a:lnTo>
                      <a:pt x="380" y="1607"/>
                    </a:lnTo>
                    <a:cubicBezTo>
                      <a:pt x="390" y="1614"/>
                      <a:pt x="405" y="1618"/>
                      <a:pt x="423" y="1618"/>
                    </a:cubicBezTo>
                    <a:cubicBezTo>
                      <a:pt x="598" y="1618"/>
                      <a:pt x="773" y="1527"/>
                      <a:pt x="948" y="1443"/>
                    </a:cubicBezTo>
                    <a:cubicBezTo>
                      <a:pt x="1123" y="1352"/>
                      <a:pt x="1299" y="1177"/>
                      <a:pt x="1390" y="1001"/>
                    </a:cubicBezTo>
                    <a:cubicBezTo>
                      <a:pt x="1390" y="917"/>
                      <a:pt x="1390" y="826"/>
                      <a:pt x="1474" y="742"/>
                    </a:cubicBezTo>
                    <a:cubicBezTo>
                      <a:pt x="1474" y="567"/>
                      <a:pt x="1565" y="392"/>
                      <a:pt x="1565" y="301"/>
                    </a:cubicBezTo>
                    <a:cubicBezTo>
                      <a:pt x="1565" y="217"/>
                      <a:pt x="1649" y="125"/>
                      <a:pt x="1565" y="4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69"/>
              <p:cNvSpPr/>
              <p:nvPr/>
            </p:nvSpPr>
            <p:spPr>
              <a:xfrm rot="10800000">
                <a:off x="8468562" y="690117"/>
                <a:ext cx="88353" cy="119903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790" extrusionOk="0">
                    <a:moveTo>
                      <a:pt x="526" y="0"/>
                    </a:moveTo>
                    <a:lnTo>
                      <a:pt x="526" y="85"/>
                    </a:lnTo>
                    <a:cubicBezTo>
                      <a:pt x="442" y="176"/>
                      <a:pt x="526" y="176"/>
                      <a:pt x="526" y="260"/>
                    </a:cubicBezTo>
                    <a:cubicBezTo>
                      <a:pt x="617" y="526"/>
                      <a:pt x="526" y="785"/>
                      <a:pt x="442" y="961"/>
                    </a:cubicBezTo>
                    <a:cubicBezTo>
                      <a:pt x="267" y="1227"/>
                      <a:pt x="92" y="1402"/>
                      <a:pt x="1" y="1752"/>
                    </a:cubicBezTo>
                    <a:cubicBezTo>
                      <a:pt x="1" y="1752"/>
                      <a:pt x="41" y="1790"/>
                      <a:pt x="93" y="1790"/>
                    </a:cubicBezTo>
                    <a:cubicBezTo>
                      <a:pt x="119" y="1790"/>
                      <a:pt x="148" y="1780"/>
                      <a:pt x="176" y="1752"/>
                    </a:cubicBezTo>
                    <a:cubicBezTo>
                      <a:pt x="267" y="1577"/>
                      <a:pt x="442" y="1402"/>
                      <a:pt x="617" y="1227"/>
                    </a:cubicBezTo>
                    <a:cubicBezTo>
                      <a:pt x="701" y="1136"/>
                      <a:pt x="792" y="876"/>
                      <a:pt x="877" y="701"/>
                    </a:cubicBezTo>
                    <a:cubicBezTo>
                      <a:pt x="922" y="656"/>
                      <a:pt x="989" y="656"/>
                      <a:pt x="1054" y="656"/>
                    </a:cubicBezTo>
                    <a:cubicBezTo>
                      <a:pt x="1120" y="656"/>
                      <a:pt x="1185" y="656"/>
                      <a:pt x="1227" y="610"/>
                    </a:cubicBezTo>
                    <a:cubicBezTo>
                      <a:pt x="1318" y="610"/>
                      <a:pt x="1318" y="526"/>
                      <a:pt x="1227" y="435"/>
                    </a:cubicBezTo>
                    <a:cubicBezTo>
                      <a:pt x="1227" y="351"/>
                      <a:pt x="1143" y="351"/>
                      <a:pt x="1052" y="351"/>
                    </a:cubicBezTo>
                    <a:cubicBezTo>
                      <a:pt x="1052" y="260"/>
                      <a:pt x="1052" y="85"/>
                      <a:pt x="877" y="85"/>
                    </a:cubicBezTo>
                    <a:lnTo>
                      <a:pt x="792" y="85"/>
                    </a:lnTo>
                    <a:cubicBezTo>
                      <a:pt x="701" y="0"/>
                      <a:pt x="617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2E0E22-551F-456B-74B4-694C24A28A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/>
          <p:cNvSpPr/>
          <p:nvPr/>
        </p:nvSpPr>
        <p:spPr>
          <a:xfrm>
            <a:off x="1568075" y="938000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/>
          <p:cNvSpPr txBox="1">
            <a:spLocks noGrp="1"/>
          </p:cNvSpPr>
          <p:nvPr>
            <p:ph type="title"/>
          </p:nvPr>
        </p:nvSpPr>
        <p:spPr>
          <a:xfrm>
            <a:off x="1527375" y="1864137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Weather Evaluation</a:t>
            </a:r>
          </a:p>
        </p:txBody>
      </p:sp>
      <p:sp>
        <p:nvSpPr>
          <p:cNvPr id="617" name="Google Shape;617;p39"/>
          <p:cNvSpPr txBox="1">
            <a:spLocks noGrp="1"/>
          </p:cNvSpPr>
          <p:nvPr>
            <p:ph type="body" idx="1"/>
          </p:nvPr>
        </p:nvSpPr>
        <p:spPr>
          <a:xfrm>
            <a:off x="1527375" y="2290649"/>
            <a:ext cx="2799000" cy="23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sz="1200" dirty="0"/>
              <a:t>Understanding past, present, and future weather patterns through the collection and analysis of meteorological data is known as weather evaluation.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Accurate and trustworthy weather forecasts are essential for a variety of uses, such as transportation, energy production, agriculture, and disaster preparedness. This is the aim of weather evaluation.</a:t>
            </a:r>
          </a:p>
        </p:txBody>
      </p:sp>
      <p:pic>
        <p:nvPicPr>
          <p:cNvPr id="618" name="Google Shape;618;p39"/>
          <p:cNvPicPr preferRelativeResize="0"/>
          <p:nvPr/>
        </p:nvPicPr>
        <p:blipFill rotWithShape="1">
          <a:blip r:embed="rId3">
            <a:alphaModFix/>
          </a:blip>
          <a:srcRect l="19551" r="14328"/>
          <a:stretch/>
        </p:blipFill>
        <p:spPr>
          <a:xfrm>
            <a:off x="5097475" y="1303300"/>
            <a:ext cx="2533500" cy="25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9" name="Google Shape;619;p39"/>
          <p:cNvSpPr/>
          <p:nvPr/>
        </p:nvSpPr>
        <p:spPr>
          <a:xfrm>
            <a:off x="7467196" y="1118029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/>
          <p:cNvSpPr/>
          <p:nvPr/>
        </p:nvSpPr>
        <p:spPr>
          <a:xfrm>
            <a:off x="7467196" y="3677004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1715060" y="1114424"/>
            <a:ext cx="524133" cy="465273"/>
            <a:chOff x="992875" y="2419725"/>
            <a:chExt cx="348400" cy="309275"/>
          </a:xfrm>
        </p:grpSpPr>
        <p:sp>
          <p:nvSpPr>
            <p:cNvPr id="622" name="Google Shape;622;p39"/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3C332-1475-F0C5-D8F6-9ECEF8EE9D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76C3A805-7362-5F0C-F087-2965A9F3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orm clouds above field">
            <a:extLst>
              <a:ext uri="{FF2B5EF4-FFF2-40B4-BE49-F238E27FC236}">
                <a16:creationId xmlns:a16="http://schemas.microsoft.com/office/drawing/2014/main" id="{018AAA6F-294F-9755-9596-D5B60EFE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474" y="1303300"/>
            <a:ext cx="2533501" cy="2549700"/>
          </a:xfrm>
          <a:prstGeom prst="rect">
            <a:avLst/>
          </a:prstGeom>
        </p:spPr>
      </p:pic>
      <p:sp>
        <p:nvSpPr>
          <p:cNvPr id="615" name="Google Shape;615;p39">
            <a:extLst>
              <a:ext uri="{FF2B5EF4-FFF2-40B4-BE49-F238E27FC236}">
                <a16:creationId xmlns:a16="http://schemas.microsoft.com/office/drawing/2014/main" id="{47B61E77-775A-3843-B749-61E7A37F98D4}"/>
              </a:ext>
            </a:extLst>
          </p:cNvPr>
          <p:cNvSpPr/>
          <p:nvPr/>
        </p:nvSpPr>
        <p:spPr>
          <a:xfrm>
            <a:off x="1568075" y="938000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>
            <a:extLst>
              <a:ext uri="{FF2B5EF4-FFF2-40B4-BE49-F238E27FC236}">
                <a16:creationId xmlns:a16="http://schemas.microsoft.com/office/drawing/2014/main" id="{675B1156-6E04-171E-2B7C-C6F4324F2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375" y="1864137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Weather Evaluation</a:t>
            </a:r>
          </a:p>
        </p:txBody>
      </p:sp>
      <p:sp>
        <p:nvSpPr>
          <p:cNvPr id="617" name="Google Shape;617;p39">
            <a:extLst>
              <a:ext uri="{FF2B5EF4-FFF2-40B4-BE49-F238E27FC236}">
                <a16:creationId xmlns:a16="http://schemas.microsoft.com/office/drawing/2014/main" id="{2791253F-EDD1-A87E-3A19-05152B285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7375" y="2290649"/>
            <a:ext cx="2799000" cy="23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sz="1200" dirty="0"/>
              <a:t>Because the weather can affect a variety of our daily activities and decisions, it is important to evaluate the weather.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We can prepare for and lessen the possible risks and effects on our everyday activities by keeping an eye on the weather.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Predicting various atmospheric parameters, such as temperature, wind, humidity, clouds, and precipitation, is difficult.</a:t>
            </a:r>
          </a:p>
        </p:txBody>
      </p:sp>
      <p:sp>
        <p:nvSpPr>
          <p:cNvPr id="619" name="Google Shape;619;p39">
            <a:extLst>
              <a:ext uri="{FF2B5EF4-FFF2-40B4-BE49-F238E27FC236}">
                <a16:creationId xmlns:a16="http://schemas.microsoft.com/office/drawing/2014/main" id="{B338FB01-0C6D-3FC3-5296-6F0270404400}"/>
              </a:ext>
            </a:extLst>
          </p:cNvPr>
          <p:cNvSpPr/>
          <p:nvPr/>
        </p:nvSpPr>
        <p:spPr>
          <a:xfrm>
            <a:off x="7467196" y="1118029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>
            <a:extLst>
              <a:ext uri="{FF2B5EF4-FFF2-40B4-BE49-F238E27FC236}">
                <a16:creationId xmlns:a16="http://schemas.microsoft.com/office/drawing/2014/main" id="{7D286EE2-0E6A-E620-CC6E-D0250566748D}"/>
              </a:ext>
            </a:extLst>
          </p:cNvPr>
          <p:cNvSpPr/>
          <p:nvPr/>
        </p:nvSpPr>
        <p:spPr>
          <a:xfrm>
            <a:off x="7467196" y="3664187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>
            <a:extLst>
              <a:ext uri="{FF2B5EF4-FFF2-40B4-BE49-F238E27FC236}">
                <a16:creationId xmlns:a16="http://schemas.microsoft.com/office/drawing/2014/main" id="{5676AA21-8180-0BBB-C385-1F81B2025B28}"/>
              </a:ext>
            </a:extLst>
          </p:cNvPr>
          <p:cNvGrpSpPr/>
          <p:nvPr/>
        </p:nvGrpSpPr>
        <p:grpSpPr>
          <a:xfrm>
            <a:off x="1715060" y="1114424"/>
            <a:ext cx="524133" cy="465273"/>
            <a:chOff x="992875" y="2419725"/>
            <a:chExt cx="348400" cy="309275"/>
          </a:xfrm>
        </p:grpSpPr>
        <p:sp>
          <p:nvSpPr>
            <p:cNvPr id="622" name="Google Shape;622;p39">
              <a:extLst>
                <a:ext uri="{FF2B5EF4-FFF2-40B4-BE49-F238E27FC236}">
                  <a16:creationId xmlns:a16="http://schemas.microsoft.com/office/drawing/2014/main" id="{B32C7063-BD73-EE5E-AFA3-4E7C85C9848D}"/>
                </a:ext>
              </a:extLst>
            </p:cNvPr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>
              <a:extLst>
                <a:ext uri="{FF2B5EF4-FFF2-40B4-BE49-F238E27FC236}">
                  <a16:creationId xmlns:a16="http://schemas.microsoft.com/office/drawing/2014/main" id="{F6ECC142-C25B-BEE9-DF6C-333BAE47EC58}"/>
                </a:ext>
              </a:extLst>
            </p:cNvPr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>
              <a:extLst>
                <a:ext uri="{FF2B5EF4-FFF2-40B4-BE49-F238E27FC236}">
                  <a16:creationId xmlns:a16="http://schemas.microsoft.com/office/drawing/2014/main" id="{082BD302-050F-B0FB-C018-3720C8E3D4F0}"/>
                </a:ext>
              </a:extLst>
            </p:cNvPr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>
              <a:extLst>
                <a:ext uri="{FF2B5EF4-FFF2-40B4-BE49-F238E27FC236}">
                  <a16:creationId xmlns:a16="http://schemas.microsoft.com/office/drawing/2014/main" id="{A3BB251D-6381-28F8-967B-1EF4B79C73B8}"/>
                </a:ext>
              </a:extLst>
            </p:cNvPr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>
              <a:extLst>
                <a:ext uri="{FF2B5EF4-FFF2-40B4-BE49-F238E27FC236}">
                  <a16:creationId xmlns:a16="http://schemas.microsoft.com/office/drawing/2014/main" id="{FC0C2D7D-624C-86AB-EA3F-3EA4EA1D2BA7}"/>
                </a:ext>
              </a:extLst>
            </p:cNvPr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>
              <a:extLst>
                <a:ext uri="{FF2B5EF4-FFF2-40B4-BE49-F238E27FC236}">
                  <a16:creationId xmlns:a16="http://schemas.microsoft.com/office/drawing/2014/main" id="{28245963-3D70-1E16-B248-C2ED0F14E92C}"/>
                </a:ext>
              </a:extLst>
            </p:cNvPr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>
              <a:extLst>
                <a:ext uri="{FF2B5EF4-FFF2-40B4-BE49-F238E27FC236}">
                  <a16:creationId xmlns:a16="http://schemas.microsoft.com/office/drawing/2014/main" id="{D40793D1-05C0-3F78-FE41-CECBEEC04536}"/>
                </a:ext>
              </a:extLst>
            </p:cNvPr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>
              <a:extLst>
                <a:ext uri="{FF2B5EF4-FFF2-40B4-BE49-F238E27FC236}">
                  <a16:creationId xmlns:a16="http://schemas.microsoft.com/office/drawing/2014/main" id="{B6C1073F-D2C5-F316-2811-B8401105AD9D}"/>
                </a:ext>
              </a:extLst>
            </p:cNvPr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>
              <a:extLst>
                <a:ext uri="{FF2B5EF4-FFF2-40B4-BE49-F238E27FC236}">
                  <a16:creationId xmlns:a16="http://schemas.microsoft.com/office/drawing/2014/main" id="{51289A4C-61C1-BD53-B97C-937AC7115FD2}"/>
                </a:ext>
              </a:extLst>
            </p:cNvPr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>
              <a:extLst>
                <a:ext uri="{FF2B5EF4-FFF2-40B4-BE49-F238E27FC236}">
                  <a16:creationId xmlns:a16="http://schemas.microsoft.com/office/drawing/2014/main" id="{086420E4-D1A6-20E5-8C93-C5F4D13F3729}"/>
                </a:ext>
              </a:extLst>
            </p:cNvPr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>
              <a:extLst>
                <a:ext uri="{FF2B5EF4-FFF2-40B4-BE49-F238E27FC236}">
                  <a16:creationId xmlns:a16="http://schemas.microsoft.com/office/drawing/2014/main" id="{E75677FC-4CA5-BD82-FA53-7DAA6741B070}"/>
                </a:ext>
              </a:extLst>
            </p:cNvPr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>
              <a:extLst>
                <a:ext uri="{FF2B5EF4-FFF2-40B4-BE49-F238E27FC236}">
                  <a16:creationId xmlns:a16="http://schemas.microsoft.com/office/drawing/2014/main" id="{5842A167-A869-F204-2981-44C95CFD05F1}"/>
                </a:ext>
              </a:extLst>
            </p:cNvPr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>
              <a:extLst>
                <a:ext uri="{FF2B5EF4-FFF2-40B4-BE49-F238E27FC236}">
                  <a16:creationId xmlns:a16="http://schemas.microsoft.com/office/drawing/2014/main" id="{5573FC7B-9F5B-8DB5-9BF7-1797F322DA12}"/>
                </a:ext>
              </a:extLst>
            </p:cNvPr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92814-BF96-BC19-E2BD-6F4EE74E35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30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9F3A3036-E662-332A-DB4D-885E40A75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>
            <a:extLst>
              <a:ext uri="{FF2B5EF4-FFF2-40B4-BE49-F238E27FC236}">
                <a16:creationId xmlns:a16="http://schemas.microsoft.com/office/drawing/2014/main" id="{173548C3-A10A-0C22-664C-224A0065BC6D}"/>
              </a:ext>
            </a:extLst>
          </p:cNvPr>
          <p:cNvSpPr/>
          <p:nvPr/>
        </p:nvSpPr>
        <p:spPr>
          <a:xfrm>
            <a:off x="1563017" y="889621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>
            <a:extLst>
              <a:ext uri="{FF2B5EF4-FFF2-40B4-BE49-F238E27FC236}">
                <a16:creationId xmlns:a16="http://schemas.microsoft.com/office/drawing/2014/main" id="{5B2F1A48-E995-2260-B89E-E73BD55D7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025" y="1750896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weather evaluation techniques</a:t>
            </a:r>
          </a:p>
        </p:txBody>
      </p:sp>
      <p:sp>
        <p:nvSpPr>
          <p:cNvPr id="617" name="Google Shape;617;p39">
            <a:extLst>
              <a:ext uri="{FF2B5EF4-FFF2-40B4-BE49-F238E27FC236}">
                <a16:creationId xmlns:a16="http://schemas.microsoft.com/office/drawing/2014/main" id="{F1D32469-E92D-F640-3118-6154DEB30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4044" y="2336906"/>
            <a:ext cx="3247955" cy="2806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sz="1200" dirty="0"/>
              <a:t>traditional weather evaluation techniques like manual data collection from weather stations or weather balloons have been used for decades and are still important, they have some limitations.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Limitations of traditional weather evaluation techniques, such as limited coverage, high cost, and susceptibility to human error.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By combining traditional and modern techniques, it is possible to overcome the limitations.</a:t>
            </a:r>
          </a:p>
        </p:txBody>
      </p:sp>
      <p:pic>
        <p:nvPicPr>
          <p:cNvPr id="618" name="Google Shape;618;p39" descr="Front view of winding road in desert">
            <a:extLst>
              <a:ext uri="{FF2B5EF4-FFF2-40B4-BE49-F238E27FC236}">
                <a16:creationId xmlns:a16="http://schemas.microsoft.com/office/drawing/2014/main" id="{6201AF24-A479-6D18-58DD-DAD40ED7E132}"/>
              </a:ext>
            </a:extLst>
          </p:cNvPr>
          <p:cNvPicPr preferRelativeResize="0"/>
          <p:nvPr/>
        </p:nvPicPr>
        <p:blipFill>
          <a:blip r:embed="rId3"/>
          <a:srcRect l="18599" r="18599"/>
          <a:stretch/>
        </p:blipFill>
        <p:spPr>
          <a:xfrm>
            <a:off x="5097475" y="1303300"/>
            <a:ext cx="2533500" cy="25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9" name="Google Shape;619;p39">
            <a:extLst>
              <a:ext uri="{FF2B5EF4-FFF2-40B4-BE49-F238E27FC236}">
                <a16:creationId xmlns:a16="http://schemas.microsoft.com/office/drawing/2014/main" id="{83F2051B-7D62-1AE7-52B8-F06F856AF864}"/>
              </a:ext>
            </a:extLst>
          </p:cNvPr>
          <p:cNvSpPr/>
          <p:nvPr/>
        </p:nvSpPr>
        <p:spPr>
          <a:xfrm>
            <a:off x="7467196" y="1118029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>
            <a:extLst>
              <a:ext uri="{FF2B5EF4-FFF2-40B4-BE49-F238E27FC236}">
                <a16:creationId xmlns:a16="http://schemas.microsoft.com/office/drawing/2014/main" id="{511CA141-7C0B-97B6-553E-59BA59C8994A}"/>
              </a:ext>
            </a:extLst>
          </p:cNvPr>
          <p:cNvSpPr/>
          <p:nvPr/>
        </p:nvSpPr>
        <p:spPr>
          <a:xfrm>
            <a:off x="7467196" y="3677004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>
            <a:extLst>
              <a:ext uri="{FF2B5EF4-FFF2-40B4-BE49-F238E27FC236}">
                <a16:creationId xmlns:a16="http://schemas.microsoft.com/office/drawing/2014/main" id="{05085CD1-ACFB-060C-BCF1-ECF4ABD93FD5}"/>
              </a:ext>
            </a:extLst>
          </p:cNvPr>
          <p:cNvGrpSpPr/>
          <p:nvPr/>
        </p:nvGrpSpPr>
        <p:grpSpPr>
          <a:xfrm>
            <a:off x="1715058" y="1088286"/>
            <a:ext cx="524133" cy="465273"/>
            <a:chOff x="992875" y="2419725"/>
            <a:chExt cx="348400" cy="309275"/>
          </a:xfrm>
        </p:grpSpPr>
        <p:sp>
          <p:nvSpPr>
            <p:cNvPr id="622" name="Google Shape;622;p39">
              <a:extLst>
                <a:ext uri="{FF2B5EF4-FFF2-40B4-BE49-F238E27FC236}">
                  <a16:creationId xmlns:a16="http://schemas.microsoft.com/office/drawing/2014/main" id="{987A3704-3EC1-5273-3A3F-BE8B6205330B}"/>
                </a:ext>
              </a:extLst>
            </p:cNvPr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>
              <a:extLst>
                <a:ext uri="{FF2B5EF4-FFF2-40B4-BE49-F238E27FC236}">
                  <a16:creationId xmlns:a16="http://schemas.microsoft.com/office/drawing/2014/main" id="{3680F03A-FE35-FDBE-0D08-83B12903160B}"/>
                </a:ext>
              </a:extLst>
            </p:cNvPr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>
              <a:extLst>
                <a:ext uri="{FF2B5EF4-FFF2-40B4-BE49-F238E27FC236}">
                  <a16:creationId xmlns:a16="http://schemas.microsoft.com/office/drawing/2014/main" id="{763F0C98-D92C-FF5E-EFF0-1CEDEC3885BD}"/>
                </a:ext>
              </a:extLst>
            </p:cNvPr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>
              <a:extLst>
                <a:ext uri="{FF2B5EF4-FFF2-40B4-BE49-F238E27FC236}">
                  <a16:creationId xmlns:a16="http://schemas.microsoft.com/office/drawing/2014/main" id="{8970E5E2-3DED-0707-CB62-0373DB5EBF04}"/>
                </a:ext>
              </a:extLst>
            </p:cNvPr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>
              <a:extLst>
                <a:ext uri="{FF2B5EF4-FFF2-40B4-BE49-F238E27FC236}">
                  <a16:creationId xmlns:a16="http://schemas.microsoft.com/office/drawing/2014/main" id="{76A81136-FCF0-9B17-C948-02DDFBC86965}"/>
                </a:ext>
              </a:extLst>
            </p:cNvPr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>
              <a:extLst>
                <a:ext uri="{FF2B5EF4-FFF2-40B4-BE49-F238E27FC236}">
                  <a16:creationId xmlns:a16="http://schemas.microsoft.com/office/drawing/2014/main" id="{198A3EB0-77EA-4D74-CC4D-D52E62ED6B32}"/>
                </a:ext>
              </a:extLst>
            </p:cNvPr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>
              <a:extLst>
                <a:ext uri="{FF2B5EF4-FFF2-40B4-BE49-F238E27FC236}">
                  <a16:creationId xmlns:a16="http://schemas.microsoft.com/office/drawing/2014/main" id="{FA8E8311-C1FD-FF1D-F8F2-B7E02E7E3FCA}"/>
                </a:ext>
              </a:extLst>
            </p:cNvPr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>
              <a:extLst>
                <a:ext uri="{FF2B5EF4-FFF2-40B4-BE49-F238E27FC236}">
                  <a16:creationId xmlns:a16="http://schemas.microsoft.com/office/drawing/2014/main" id="{521E5808-FD47-437E-086F-37C81BF851FE}"/>
                </a:ext>
              </a:extLst>
            </p:cNvPr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>
              <a:extLst>
                <a:ext uri="{FF2B5EF4-FFF2-40B4-BE49-F238E27FC236}">
                  <a16:creationId xmlns:a16="http://schemas.microsoft.com/office/drawing/2014/main" id="{C95AE490-5315-3118-1460-D219C4548411}"/>
                </a:ext>
              </a:extLst>
            </p:cNvPr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>
              <a:extLst>
                <a:ext uri="{FF2B5EF4-FFF2-40B4-BE49-F238E27FC236}">
                  <a16:creationId xmlns:a16="http://schemas.microsoft.com/office/drawing/2014/main" id="{FBBED15C-8B52-0377-011F-658B4D9F93CD}"/>
                </a:ext>
              </a:extLst>
            </p:cNvPr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>
              <a:extLst>
                <a:ext uri="{FF2B5EF4-FFF2-40B4-BE49-F238E27FC236}">
                  <a16:creationId xmlns:a16="http://schemas.microsoft.com/office/drawing/2014/main" id="{A8A936FA-F6FA-57FA-F3B6-09D433C01BB8}"/>
                </a:ext>
              </a:extLst>
            </p:cNvPr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>
              <a:extLst>
                <a:ext uri="{FF2B5EF4-FFF2-40B4-BE49-F238E27FC236}">
                  <a16:creationId xmlns:a16="http://schemas.microsoft.com/office/drawing/2014/main" id="{1D8D33E0-49A2-FB82-58D4-A960393715DE}"/>
                </a:ext>
              </a:extLst>
            </p:cNvPr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>
              <a:extLst>
                <a:ext uri="{FF2B5EF4-FFF2-40B4-BE49-F238E27FC236}">
                  <a16:creationId xmlns:a16="http://schemas.microsoft.com/office/drawing/2014/main" id="{BD6BB424-FD70-FABC-8F48-D72CEEA6B67C}"/>
                </a:ext>
              </a:extLst>
            </p:cNvPr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9DE24-4D83-46E3-1C7D-1BEF1314A6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4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7A17EF3A-9C53-28BA-C56C-DB9B626E3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>
            <a:extLst>
              <a:ext uri="{FF2B5EF4-FFF2-40B4-BE49-F238E27FC236}">
                <a16:creationId xmlns:a16="http://schemas.microsoft.com/office/drawing/2014/main" id="{AC7279FE-70EF-13F3-7B92-731066D1601B}"/>
              </a:ext>
            </a:extLst>
          </p:cNvPr>
          <p:cNvSpPr/>
          <p:nvPr/>
        </p:nvSpPr>
        <p:spPr>
          <a:xfrm>
            <a:off x="1568075" y="938000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>
            <a:extLst>
              <a:ext uri="{FF2B5EF4-FFF2-40B4-BE49-F238E27FC236}">
                <a16:creationId xmlns:a16="http://schemas.microsoft.com/office/drawing/2014/main" id="{77919CBF-430A-E148-F21C-7937CB52C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375" y="1864137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/>
              <a:t>Deep Learning</a:t>
            </a:r>
            <a:endParaRPr lang="en-US" sz="2400" dirty="0"/>
          </a:p>
        </p:txBody>
      </p:sp>
      <p:sp>
        <p:nvSpPr>
          <p:cNvPr id="617" name="Google Shape;617;p39">
            <a:extLst>
              <a:ext uri="{FF2B5EF4-FFF2-40B4-BE49-F238E27FC236}">
                <a16:creationId xmlns:a16="http://schemas.microsoft.com/office/drawing/2014/main" id="{89181092-2ACB-3539-50D9-7ED6996493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4045" y="2174560"/>
            <a:ext cx="3137119" cy="23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sz="1200" dirty="0"/>
              <a:t>Deep learning is a type of machine learning that uses artificial neural networks to learn from large amounts of data.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deep learning techniques can automatically learn features and patterns from raw data, eliminating the need for manual feature engineering.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Its ability to process and </a:t>
            </a:r>
            <a:r>
              <a:rPr lang="en-GB" sz="1200" dirty="0" err="1"/>
              <a:t>analyze</a:t>
            </a:r>
            <a:r>
              <a:rPr lang="en-GB" sz="1200" dirty="0"/>
              <a:t> large amounts of data quickly and accurately has significant implications for various fields, making it a powerful tool for solving complex problems.</a:t>
            </a:r>
          </a:p>
        </p:txBody>
      </p:sp>
      <p:pic>
        <p:nvPicPr>
          <p:cNvPr id="618" name="Google Shape;618;p39">
            <a:extLst>
              <a:ext uri="{FF2B5EF4-FFF2-40B4-BE49-F238E27FC236}">
                <a16:creationId xmlns:a16="http://schemas.microsoft.com/office/drawing/2014/main" id="{2F904A03-1A4E-BAF6-B89B-26A570D2EB5E}"/>
              </a:ext>
            </a:extLst>
          </p:cNvPr>
          <p:cNvPicPr>
            <a:picLocks/>
          </p:cNvPicPr>
          <p:nvPr/>
        </p:nvPicPr>
        <p:blipFill>
          <a:blip r:embed="rId3"/>
          <a:stretch/>
        </p:blipFill>
        <p:spPr>
          <a:xfrm>
            <a:off x="4757273" y="1281074"/>
            <a:ext cx="2859352" cy="26120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9" name="Google Shape;619;p39">
            <a:extLst>
              <a:ext uri="{FF2B5EF4-FFF2-40B4-BE49-F238E27FC236}">
                <a16:creationId xmlns:a16="http://schemas.microsoft.com/office/drawing/2014/main" id="{06B2E29E-9A28-2914-4DD8-48DCD3DF85D6}"/>
              </a:ext>
            </a:extLst>
          </p:cNvPr>
          <p:cNvSpPr/>
          <p:nvPr/>
        </p:nvSpPr>
        <p:spPr>
          <a:xfrm>
            <a:off x="7456894" y="1097854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>
            <a:extLst>
              <a:ext uri="{FF2B5EF4-FFF2-40B4-BE49-F238E27FC236}">
                <a16:creationId xmlns:a16="http://schemas.microsoft.com/office/drawing/2014/main" id="{9BEF23DB-2AAE-E108-9358-9168F444164F}"/>
              </a:ext>
            </a:extLst>
          </p:cNvPr>
          <p:cNvSpPr/>
          <p:nvPr/>
        </p:nvSpPr>
        <p:spPr>
          <a:xfrm>
            <a:off x="7456894" y="3715063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>
            <a:extLst>
              <a:ext uri="{FF2B5EF4-FFF2-40B4-BE49-F238E27FC236}">
                <a16:creationId xmlns:a16="http://schemas.microsoft.com/office/drawing/2014/main" id="{AC765191-F0E3-E035-0727-CCF268D297F0}"/>
              </a:ext>
            </a:extLst>
          </p:cNvPr>
          <p:cNvGrpSpPr/>
          <p:nvPr/>
        </p:nvGrpSpPr>
        <p:grpSpPr>
          <a:xfrm>
            <a:off x="1715060" y="1114424"/>
            <a:ext cx="524133" cy="465273"/>
            <a:chOff x="992875" y="2419725"/>
            <a:chExt cx="348400" cy="309275"/>
          </a:xfrm>
        </p:grpSpPr>
        <p:sp>
          <p:nvSpPr>
            <p:cNvPr id="622" name="Google Shape;622;p39">
              <a:extLst>
                <a:ext uri="{FF2B5EF4-FFF2-40B4-BE49-F238E27FC236}">
                  <a16:creationId xmlns:a16="http://schemas.microsoft.com/office/drawing/2014/main" id="{94542DE2-C17B-A95E-2969-66D4A1653CE1}"/>
                </a:ext>
              </a:extLst>
            </p:cNvPr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>
              <a:extLst>
                <a:ext uri="{FF2B5EF4-FFF2-40B4-BE49-F238E27FC236}">
                  <a16:creationId xmlns:a16="http://schemas.microsoft.com/office/drawing/2014/main" id="{8550A51D-4C9B-ACA2-184E-5743A0F8D043}"/>
                </a:ext>
              </a:extLst>
            </p:cNvPr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>
              <a:extLst>
                <a:ext uri="{FF2B5EF4-FFF2-40B4-BE49-F238E27FC236}">
                  <a16:creationId xmlns:a16="http://schemas.microsoft.com/office/drawing/2014/main" id="{68E2AC0C-22AB-5530-78F8-15F3909DC2D2}"/>
                </a:ext>
              </a:extLst>
            </p:cNvPr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>
              <a:extLst>
                <a:ext uri="{FF2B5EF4-FFF2-40B4-BE49-F238E27FC236}">
                  <a16:creationId xmlns:a16="http://schemas.microsoft.com/office/drawing/2014/main" id="{18BF5CBA-C3A7-3D89-23AE-0F49E6E89E54}"/>
                </a:ext>
              </a:extLst>
            </p:cNvPr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>
              <a:extLst>
                <a:ext uri="{FF2B5EF4-FFF2-40B4-BE49-F238E27FC236}">
                  <a16:creationId xmlns:a16="http://schemas.microsoft.com/office/drawing/2014/main" id="{8C71FAFF-D89F-0BEB-9D65-7987DF197BE2}"/>
                </a:ext>
              </a:extLst>
            </p:cNvPr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>
              <a:extLst>
                <a:ext uri="{FF2B5EF4-FFF2-40B4-BE49-F238E27FC236}">
                  <a16:creationId xmlns:a16="http://schemas.microsoft.com/office/drawing/2014/main" id="{34833F92-78A1-318C-0921-EC6FDA1D20B8}"/>
                </a:ext>
              </a:extLst>
            </p:cNvPr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>
              <a:extLst>
                <a:ext uri="{FF2B5EF4-FFF2-40B4-BE49-F238E27FC236}">
                  <a16:creationId xmlns:a16="http://schemas.microsoft.com/office/drawing/2014/main" id="{8C6C29A8-4326-33A4-A039-BC0D50318DCD}"/>
                </a:ext>
              </a:extLst>
            </p:cNvPr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>
              <a:extLst>
                <a:ext uri="{FF2B5EF4-FFF2-40B4-BE49-F238E27FC236}">
                  <a16:creationId xmlns:a16="http://schemas.microsoft.com/office/drawing/2014/main" id="{76560C21-317B-DBCD-506D-E74CF2014237}"/>
                </a:ext>
              </a:extLst>
            </p:cNvPr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>
              <a:extLst>
                <a:ext uri="{FF2B5EF4-FFF2-40B4-BE49-F238E27FC236}">
                  <a16:creationId xmlns:a16="http://schemas.microsoft.com/office/drawing/2014/main" id="{2D222D53-49CC-9F45-58BD-021B2CCF36E1}"/>
                </a:ext>
              </a:extLst>
            </p:cNvPr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>
              <a:extLst>
                <a:ext uri="{FF2B5EF4-FFF2-40B4-BE49-F238E27FC236}">
                  <a16:creationId xmlns:a16="http://schemas.microsoft.com/office/drawing/2014/main" id="{A8D9DA22-CA3E-CF75-DC3D-845CC7410CC1}"/>
                </a:ext>
              </a:extLst>
            </p:cNvPr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>
              <a:extLst>
                <a:ext uri="{FF2B5EF4-FFF2-40B4-BE49-F238E27FC236}">
                  <a16:creationId xmlns:a16="http://schemas.microsoft.com/office/drawing/2014/main" id="{12C59D1B-A21A-5B19-D611-E0895D9D950C}"/>
                </a:ext>
              </a:extLst>
            </p:cNvPr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>
              <a:extLst>
                <a:ext uri="{FF2B5EF4-FFF2-40B4-BE49-F238E27FC236}">
                  <a16:creationId xmlns:a16="http://schemas.microsoft.com/office/drawing/2014/main" id="{81DBE3DE-480E-D738-2AC5-5BBF855B3C2A}"/>
                </a:ext>
              </a:extLst>
            </p:cNvPr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>
              <a:extLst>
                <a:ext uri="{FF2B5EF4-FFF2-40B4-BE49-F238E27FC236}">
                  <a16:creationId xmlns:a16="http://schemas.microsoft.com/office/drawing/2014/main" id="{B61D1543-6103-1E48-00E9-BBC751ACEF07}"/>
                </a:ext>
              </a:extLst>
            </p:cNvPr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D241D9D-CEEC-11FC-3060-1A92051DFD53}"/>
              </a:ext>
            </a:extLst>
          </p:cNvPr>
          <p:cNvSpPr txBox="1"/>
          <p:nvPr/>
        </p:nvSpPr>
        <p:spPr>
          <a:xfrm>
            <a:off x="6110215" y="3893127"/>
            <a:ext cx="443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91BB6-F0B4-3E11-AA2C-FFC4098711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69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2370D65A-EA68-6C28-A0DE-A63F7B1A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39" descr="Maze">
            <a:extLst>
              <a:ext uri="{FF2B5EF4-FFF2-40B4-BE49-F238E27FC236}">
                <a16:creationId xmlns:a16="http://schemas.microsoft.com/office/drawing/2014/main" id="{247EF41C-8579-7987-8BC8-CF2BA8DBA6ED}"/>
              </a:ext>
            </a:extLst>
          </p:cNvPr>
          <p:cNvPicPr preferRelativeResize="0"/>
          <p:nvPr/>
        </p:nvPicPr>
        <p:blipFill>
          <a:blip r:embed="rId3"/>
          <a:srcRect l="16887" r="16887"/>
          <a:stretch/>
        </p:blipFill>
        <p:spPr>
          <a:xfrm>
            <a:off x="5097475" y="1303300"/>
            <a:ext cx="2533500" cy="2549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15" name="Google Shape;615;p39">
            <a:extLst>
              <a:ext uri="{FF2B5EF4-FFF2-40B4-BE49-F238E27FC236}">
                <a16:creationId xmlns:a16="http://schemas.microsoft.com/office/drawing/2014/main" id="{68E5AFCF-1927-EA58-5EE2-61C9DDC72F5D}"/>
              </a:ext>
            </a:extLst>
          </p:cNvPr>
          <p:cNvSpPr/>
          <p:nvPr/>
        </p:nvSpPr>
        <p:spPr>
          <a:xfrm>
            <a:off x="1568075" y="938000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>
            <a:extLst>
              <a:ext uri="{FF2B5EF4-FFF2-40B4-BE49-F238E27FC236}">
                <a16:creationId xmlns:a16="http://schemas.microsoft.com/office/drawing/2014/main" id="{30FDCD8B-DEE9-29BD-9C1A-68BA795ED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375" y="1864137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effectLst/>
                <a:latin typeface="Didact Gothic" panose="00000500000000000000" pitchFamily="2" charset="0"/>
              </a:rPr>
              <a:t>Deep Learning </a:t>
            </a:r>
            <a:endParaRPr lang="en-US" sz="2400" dirty="0">
              <a:latin typeface="Didact Gothic" panose="00000500000000000000" pitchFamily="2" charset="0"/>
            </a:endParaRPr>
          </a:p>
        </p:txBody>
      </p:sp>
      <p:sp>
        <p:nvSpPr>
          <p:cNvPr id="617" name="Google Shape;617;p39">
            <a:extLst>
              <a:ext uri="{FF2B5EF4-FFF2-40B4-BE49-F238E27FC236}">
                <a16:creationId xmlns:a16="http://schemas.microsoft.com/office/drawing/2014/main" id="{E140361F-C0DF-5C5F-F0DE-2F13352564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24045" y="2290649"/>
            <a:ext cx="3584450" cy="23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GB" sz="1200" dirty="0"/>
              <a:t>deep learning has the potential to revolutionize weather evaluation and forecasting by providing more accurate, timely, and comprehensive data.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Deep learning offers several advantages over traditional methods of weather evaluation, including its ability to handle complex data, recognize patterns, and learn from data.</a:t>
            </a:r>
          </a:p>
          <a:p>
            <a:pPr marL="285750" indent="-285750">
              <a:buSzPts val="1100"/>
            </a:pPr>
            <a:endParaRPr lang="en-GB" sz="1200" dirty="0"/>
          </a:p>
          <a:p>
            <a:pPr marL="285750" indent="-285750">
              <a:buSzPts val="1100"/>
            </a:pPr>
            <a:r>
              <a:rPr lang="en-GB" sz="1200" dirty="0"/>
              <a:t>The common models are Autoencoder (AE),  Deep Belief Network (DBN), Convolutional Neural Network (CNN), and Recurrent Neural Network (RNN).</a:t>
            </a:r>
          </a:p>
        </p:txBody>
      </p:sp>
      <p:sp>
        <p:nvSpPr>
          <p:cNvPr id="619" name="Google Shape;619;p39">
            <a:extLst>
              <a:ext uri="{FF2B5EF4-FFF2-40B4-BE49-F238E27FC236}">
                <a16:creationId xmlns:a16="http://schemas.microsoft.com/office/drawing/2014/main" id="{53E8B767-64D8-5DDE-DB03-EC9442C66D09}"/>
              </a:ext>
            </a:extLst>
          </p:cNvPr>
          <p:cNvSpPr/>
          <p:nvPr/>
        </p:nvSpPr>
        <p:spPr>
          <a:xfrm>
            <a:off x="7467196" y="1118029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>
            <a:extLst>
              <a:ext uri="{FF2B5EF4-FFF2-40B4-BE49-F238E27FC236}">
                <a16:creationId xmlns:a16="http://schemas.microsoft.com/office/drawing/2014/main" id="{D8A1777E-8EB6-60D0-6FC2-4AEC96757625}"/>
              </a:ext>
            </a:extLst>
          </p:cNvPr>
          <p:cNvSpPr/>
          <p:nvPr/>
        </p:nvSpPr>
        <p:spPr>
          <a:xfrm>
            <a:off x="7467196" y="3677004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>
            <a:extLst>
              <a:ext uri="{FF2B5EF4-FFF2-40B4-BE49-F238E27FC236}">
                <a16:creationId xmlns:a16="http://schemas.microsoft.com/office/drawing/2014/main" id="{8D7D591F-BFF1-15CA-054D-0DB7AAA9119E}"/>
              </a:ext>
            </a:extLst>
          </p:cNvPr>
          <p:cNvGrpSpPr/>
          <p:nvPr/>
        </p:nvGrpSpPr>
        <p:grpSpPr>
          <a:xfrm>
            <a:off x="1715060" y="1114424"/>
            <a:ext cx="524133" cy="465273"/>
            <a:chOff x="992875" y="2419725"/>
            <a:chExt cx="348400" cy="309275"/>
          </a:xfrm>
        </p:grpSpPr>
        <p:sp>
          <p:nvSpPr>
            <p:cNvPr id="622" name="Google Shape;622;p39">
              <a:extLst>
                <a:ext uri="{FF2B5EF4-FFF2-40B4-BE49-F238E27FC236}">
                  <a16:creationId xmlns:a16="http://schemas.microsoft.com/office/drawing/2014/main" id="{43C6A2F9-0AD5-59E2-2157-3638B9B5F1B4}"/>
                </a:ext>
              </a:extLst>
            </p:cNvPr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>
              <a:extLst>
                <a:ext uri="{FF2B5EF4-FFF2-40B4-BE49-F238E27FC236}">
                  <a16:creationId xmlns:a16="http://schemas.microsoft.com/office/drawing/2014/main" id="{DD679287-F783-E631-AA38-DB9D0A4C09F9}"/>
                </a:ext>
              </a:extLst>
            </p:cNvPr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>
              <a:extLst>
                <a:ext uri="{FF2B5EF4-FFF2-40B4-BE49-F238E27FC236}">
                  <a16:creationId xmlns:a16="http://schemas.microsoft.com/office/drawing/2014/main" id="{122E18A6-5051-0351-3993-B408E9DC1441}"/>
                </a:ext>
              </a:extLst>
            </p:cNvPr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>
              <a:extLst>
                <a:ext uri="{FF2B5EF4-FFF2-40B4-BE49-F238E27FC236}">
                  <a16:creationId xmlns:a16="http://schemas.microsoft.com/office/drawing/2014/main" id="{D352AEE0-E018-45E0-6AF2-4D63B7F903DC}"/>
                </a:ext>
              </a:extLst>
            </p:cNvPr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>
              <a:extLst>
                <a:ext uri="{FF2B5EF4-FFF2-40B4-BE49-F238E27FC236}">
                  <a16:creationId xmlns:a16="http://schemas.microsoft.com/office/drawing/2014/main" id="{7C8DF6CB-8C97-C95A-B835-B653300DD56C}"/>
                </a:ext>
              </a:extLst>
            </p:cNvPr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>
              <a:extLst>
                <a:ext uri="{FF2B5EF4-FFF2-40B4-BE49-F238E27FC236}">
                  <a16:creationId xmlns:a16="http://schemas.microsoft.com/office/drawing/2014/main" id="{4A2DE020-5AD5-65F7-DF71-9727157C9A36}"/>
                </a:ext>
              </a:extLst>
            </p:cNvPr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>
              <a:extLst>
                <a:ext uri="{FF2B5EF4-FFF2-40B4-BE49-F238E27FC236}">
                  <a16:creationId xmlns:a16="http://schemas.microsoft.com/office/drawing/2014/main" id="{80B25705-CA04-995E-C124-F2FF5173F6BB}"/>
                </a:ext>
              </a:extLst>
            </p:cNvPr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>
              <a:extLst>
                <a:ext uri="{FF2B5EF4-FFF2-40B4-BE49-F238E27FC236}">
                  <a16:creationId xmlns:a16="http://schemas.microsoft.com/office/drawing/2014/main" id="{959BF6CB-0A3B-2670-F0B8-E8FDC71A3380}"/>
                </a:ext>
              </a:extLst>
            </p:cNvPr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>
              <a:extLst>
                <a:ext uri="{FF2B5EF4-FFF2-40B4-BE49-F238E27FC236}">
                  <a16:creationId xmlns:a16="http://schemas.microsoft.com/office/drawing/2014/main" id="{8B023DE6-B159-BE8C-7EFB-5716CF6DC1D3}"/>
                </a:ext>
              </a:extLst>
            </p:cNvPr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>
              <a:extLst>
                <a:ext uri="{FF2B5EF4-FFF2-40B4-BE49-F238E27FC236}">
                  <a16:creationId xmlns:a16="http://schemas.microsoft.com/office/drawing/2014/main" id="{6C84A4D9-1B57-4BF6-1381-99158858E33E}"/>
                </a:ext>
              </a:extLst>
            </p:cNvPr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>
              <a:extLst>
                <a:ext uri="{FF2B5EF4-FFF2-40B4-BE49-F238E27FC236}">
                  <a16:creationId xmlns:a16="http://schemas.microsoft.com/office/drawing/2014/main" id="{5BE50B09-114E-C5B2-1FFB-7007A0EDD980}"/>
                </a:ext>
              </a:extLst>
            </p:cNvPr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>
              <a:extLst>
                <a:ext uri="{FF2B5EF4-FFF2-40B4-BE49-F238E27FC236}">
                  <a16:creationId xmlns:a16="http://schemas.microsoft.com/office/drawing/2014/main" id="{6C759396-56CD-493E-1EAA-262942A2375A}"/>
                </a:ext>
              </a:extLst>
            </p:cNvPr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>
              <a:extLst>
                <a:ext uri="{FF2B5EF4-FFF2-40B4-BE49-F238E27FC236}">
                  <a16:creationId xmlns:a16="http://schemas.microsoft.com/office/drawing/2014/main" id="{BB703A97-F05D-4488-6B8C-8BE4FCD42CFC}"/>
                </a:ext>
              </a:extLst>
            </p:cNvPr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0021D0-5CBB-07E1-BAD2-5026C9736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4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A3352D73-44D0-AC07-B2EE-88AD62CA9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eural network">
            <a:extLst>
              <a:ext uri="{FF2B5EF4-FFF2-40B4-BE49-F238E27FC236}">
                <a16:creationId xmlns:a16="http://schemas.microsoft.com/office/drawing/2014/main" id="{D2F1621F-436A-3459-0429-DF34EBDAC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37" y="1279306"/>
            <a:ext cx="2799000" cy="2593039"/>
          </a:xfrm>
          <a:prstGeom prst="rect">
            <a:avLst/>
          </a:prstGeom>
        </p:spPr>
      </p:pic>
      <p:sp>
        <p:nvSpPr>
          <p:cNvPr id="615" name="Google Shape;615;p39">
            <a:extLst>
              <a:ext uri="{FF2B5EF4-FFF2-40B4-BE49-F238E27FC236}">
                <a16:creationId xmlns:a16="http://schemas.microsoft.com/office/drawing/2014/main" id="{5B32121C-88D4-DCE4-52EB-02FC0C9A7020}"/>
              </a:ext>
            </a:extLst>
          </p:cNvPr>
          <p:cNvSpPr/>
          <p:nvPr/>
        </p:nvSpPr>
        <p:spPr>
          <a:xfrm>
            <a:off x="1552393" y="870256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>
            <a:extLst>
              <a:ext uri="{FF2B5EF4-FFF2-40B4-BE49-F238E27FC236}">
                <a16:creationId xmlns:a16="http://schemas.microsoft.com/office/drawing/2014/main" id="{2FB6258C-033C-F15B-97B6-841AC30311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3025" y="1741980"/>
            <a:ext cx="27990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Artificial Neural Network  (ANN)</a:t>
            </a:r>
          </a:p>
        </p:txBody>
      </p:sp>
      <p:sp>
        <p:nvSpPr>
          <p:cNvPr id="617" name="Google Shape;617;p39">
            <a:extLst>
              <a:ext uri="{FF2B5EF4-FFF2-40B4-BE49-F238E27FC236}">
                <a16:creationId xmlns:a16="http://schemas.microsoft.com/office/drawing/2014/main" id="{586425F3-52E5-3A51-2E69-1756B2293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1327" y="2290649"/>
            <a:ext cx="3896300" cy="23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/>
              <a:t>Artificial Neural Networks (ANN) are algorithms based on brain function and are used to model complicated patterns and forecast issues.</a:t>
            </a:r>
          </a:p>
          <a:p>
            <a:endParaRPr lang="en-GB" sz="1200" dirty="0"/>
          </a:p>
          <a:p>
            <a:r>
              <a:rPr lang="en-GB" sz="1200" dirty="0"/>
              <a:t> There are three layers in the network architecture: the input layer, the hidden layer (more than one), and the output layer.</a:t>
            </a:r>
          </a:p>
          <a:p>
            <a:endParaRPr lang="en-GB" sz="1200" dirty="0"/>
          </a:p>
          <a:p>
            <a:r>
              <a:rPr lang="en-GB" sz="1200" dirty="0"/>
              <a:t> Data flows through these nodes, adjusting the weights of connections to learn patterns and make predictions.</a:t>
            </a:r>
          </a:p>
          <a:p>
            <a:endParaRPr lang="en-GB" sz="1200" dirty="0"/>
          </a:p>
          <a:p>
            <a:r>
              <a:rPr lang="en-GB" sz="1200" dirty="0"/>
              <a:t>ANNs excel in complex problem solving such as predictive analysis.</a:t>
            </a:r>
            <a:endParaRPr lang="en-US" sz="1200" dirty="0"/>
          </a:p>
        </p:txBody>
      </p:sp>
      <p:sp>
        <p:nvSpPr>
          <p:cNvPr id="619" name="Google Shape;619;p39">
            <a:extLst>
              <a:ext uri="{FF2B5EF4-FFF2-40B4-BE49-F238E27FC236}">
                <a16:creationId xmlns:a16="http://schemas.microsoft.com/office/drawing/2014/main" id="{2CB6F5DD-FAE8-65B8-7828-C1AB7A868147}"/>
              </a:ext>
            </a:extLst>
          </p:cNvPr>
          <p:cNvSpPr/>
          <p:nvPr/>
        </p:nvSpPr>
        <p:spPr>
          <a:xfrm>
            <a:off x="7467196" y="1118029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>
            <a:extLst>
              <a:ext uri="{FF2B5EF4-FFF2-40B4-BE49-F238E27FC236}">
                <a16:creationId xmlns:a16="http://schemas.microsoft.com/office/drawing/2014/main" id="{C96EFD6A-50D8-639F-4F9B-AC395B083679}"/>
              </a:ext>
            </a:extLst>
          </p:cNvPr>
          <p:cNvSpPr/>
          <p:nvPr/>
        </p:nvSpPr>
        <p:spPr>
          <a:xfrm>
            <a:off x="7467196" y="3677004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>
            <a:extLst>
              <a:ext uri="{FF2B5EF4-FFF2-40B4-BE49-F238E27FC236}">
                <a16:creationId xmlns:a16="http://schemas.microsoft.com/office/drawing/2014/main" id="{342142C0-97AE-4045-4404-9DCF7EBD9A43}"/>
              </a:ext>
            </a:extLst>
          </p:cNvPr>
          <p:cNvGrpSpPr/>
          <p:nvPr/>
        </p:nvGrpSpPr>
        <p:grpSpPr>
          <a:xfrm>
            <a:off x="1699376" y="1012739"/>
            <a:ext cx="524133" cy="465273"/>
            <a:chOff x="992875" y="2419725"/>
            <a:chExt cx="348400" cy="309275"/>
          </a:xfrm>
        </p:grpSpPr>
        <p:sp>
          <p:nvSpPr>
            <p:cNvPr id="622" name="Google Shape;622;p39">
              <a:extLst>
                <a:ext uri="{FF2B5EF4-FFF2-40B4-BE49-F238E27FC236}">
                  <a16:creationId xmlns:a16="http://schemas.microsoft.com/office/drawing/2014/main" id="{639E44B5-C71C-CE0C-3364-095E1F2C032B}"/>
                </a:ext>
              </a:extLst>
            </p:cNvPr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>
              <a:extLst>
                <a:ext uri="{FF2B5EF4-FFF2-40B4-BE49-F238E27FC236}">
                  <a16:creationId xmlns:a16="http://schemas.microsoft.com/office/drawing/2014/main" id="{1690C93E-F343-9DBF-753E-71BD1C2024D5}"/>
                </a:ext>
              </a:extLst>
            </p:cNvPr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>
              <a:extLst>
                <a:ext uri="{FF2B5EF4-FFF2-40B4-BE49-F238E27FC236}">
                  <a16:creationId xmlns:a16="http://schemas.microsoft.com/office/drawing/2014/main" id="{C72B0285-18AB-5BBE-2F25-4AFBB862C3D4}"/>
                </a:ext>
              </a:extLst>
            </p:cNvPr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>
              <a:extLst>
                <a:ext uri="{FF2B5EF4-FFF2-40B4-BE49-F238E27FC236}">
                  <a16:creationId xmlns:a16="http://schemas.microsoft.com/office/drawing/2014/main" id="{2EFD720F-EC83-F68D-0A00-EB646466C828}"/>
                </a:ext>
              </a:extLst>
            </p:cNvPr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>
              <a:extLst>
                <a:ext uri="{FF2B5EF4-FFF2-40B4-BE49-F238E27FC236}">
                  <a16:creationId xmlns:a16="http://schemas.microsoft.com/office/drawing/2014/main" id="{E201B2BE-28D8-8742-8F30-E5D15A84870D}"/>
                </a:ext>
              </a:extLst>
            </p:cNvPr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>
              <a:extLst>
                <a:ext uri="{FF2B5EF4-FFF2-40B4-BE49-F238E27FC236}">
                  <a16:creationId xmlns:a16="http://schemas.microsoft.com/office/drawing/2014/main" id="{BBCCE366-52FE-931A-B8B6-9C2574BCD97C}"/>
                </a:ext>
              </a:extLst>
            </p:cNvPr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>
              <a:extLst>
                <a:ext uri="{FF2B5EF4-FFF2-40B4-BE49-F238E27FC236}">
                  <a16:creationId xmlns:a16="http://schemas.microsoft.com/office/drawing/2014/main" id="{F6C7159A-976C-2EE3-CEA5-A18D01947054}"/>
                </a:ext>
              </a:extLst>
            </p:cNvPr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>
              <a:extLst>
                <a:ext uri="{FF2B5EF4-FFF2-40B4-BE49-F238E27FC236}">
                  <a16:creationId xmlns:a16="http://schemas.microsoft.com/office/drawing/2014/main" id="{818C05E3-AE3F-A61D-EF96-8AF3DA5A10E7}"/>
                </a:ext>
              </a:extLst>
            </p:cNvPr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>
              <a:extLst>
                <a:ext uri="{FF2B5EF4-FFF2-40B4-BE49-F238E27FC236}">
                  <a16:creationId xmlns:a16="http://schemas.microsoft.com/office/drawing/2014/main" id="{03E661D9-4572-2C84-A57E-E15903309917}"/>
                </a:ext>
              </a:extLst>
            </p:cNvPr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>
              <a:extLst>
                <a:ext uri="{FF2B5EF4-FFF2-40B4-BE49-F238E27FC236}">
                  <a16:creationId xmlns:a16="http://schemas.microsoft.com/office/drawing/2014/main" id="{DED92A59-368A-598E-22B8-60C7565A3165}"/>
                </a:ext>
              </a:extLst>
            </p:cNvPr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>
              <a:extLst>
                <a:ext uri="{FF2B5EF4-FFF2-40B4-BE49-F238E27FC236}">
                  <a16:creationId xmlns:a16="http://schemas.microsoft.com/office/drawing/2014/main" id="{5EF03578-1CDA-247C-3091-51196CDD03EB}"/>
                </a:ext>
              </a:extLst>
            </p:cNvPr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>
              <a:extLst>
                <a:ext uri="{FF2B5EF4-FFF2-40B4-BE49-F238E27FC236}">
                  <a16:creationId xmlns:a16="http://schemas.microsoft.com/office/drawing/2014/main" id="{393AA2AE-9D7E-F854-8FC9-EE1BB4FFF8B3}"/>
                </a:ext>
              </a:extLst>
            </p:cNvPr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>
              <a:extLst>
                <a:ext uri="{FF2B5EF4-FFF2-40B4-BE49-F238E27FC236}">
                  <a16:creationId xmlns:a16="http://schemas.microsoft.com/office/drawing/2014/main" id="{481013DB-F6CB-A897-E974-B07E3B2F7E3B}"/>
                </a:ext>
              </a:extLst>
            </p:cNvPr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FD697AF-364A-5974-06C1-19B36B55057F}"/>
              </a:ext>
            </a:extLst>
          </p:cNvPr>
          <p:cNvSpPr txBox="1"/>
          <p:nvPr/>
        </p:nvSpPr>
        <p:spPr>
          <a:xfrm>
            <a:off x="5936673" y="3887931"/>
            <a:ext cx="422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[2]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010A5D-3390-0120-67F7-A477B5957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9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33F2BC2A-1E3D-2CD2-E9B8-D9FE60A85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 of a complex process&#10;&#10;Description automatically generated with medium confidence">
            <a:extLst>
              <a:ext uri="{FF2B5EF4-FFF2-40B4-BE49-F238E27FC236}">
                <a16:creationId xmlns:a16="http://schemas.microsoft.com/office/drawing/2014/main" id="{3AA989A3-A35C-DC34-9195-5A1B10F45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419" y="1281423"/>
            <a:ext cx="3105118" cy="2593471"/>
          </a:xfrm>
          <a:prstGeom prst="rect">
            <a:avLst/>
          </a:prstGeom>
        </p:spPr>
      </p:pic>
      <p:sp>
        <p:nvSpPr>
          <p:cNvPr id="615" name="Google Shape;615;p39">
            <a:extLst>
              <a:ext uri="{FF2B5EF4-FFF2-40B4-BE49-F238E27FC236}">
                <a16:creationId xmlns:a16="http://schemas.microsoft.com/office/drawing/2014/main" id="{7117BC85-4621-94FE-DED3-D6021B0D3A7D}"/>
              </a:ext>
            </a:extLst>
          </p:cNvPr>
          <p:cNvSpPr/>
          <p:nvPr/>
        </p:nvSpPr>
        <p:spPr>
          <a:xfrm>
            <a:off x="1568075" y="938000"/>
            <a:ext cx="818100" cy="818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9">
            <a:extLst>
              <a:ext uri="{FF2B5EF4-FFF2-40B4-BE49-F238E27FC236}">
                <a16:creationId xmlns:a16="http://schemas.microsoft.com/office/drawing/2014/main" id="{D1326D2F-DBA9-EB9A-1D58-16EC33F3D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0" y="1803697"/>
            <a:ext cx="3030975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Convolutional Neural Network  (CNN)</a:t>
            </a:r>
          </a:p>
        </p:txBody>
      </p:sp>
      <p:sp>
        <p:nvSpPr>
          <p:cNvPr id="617" name="Google Shape;617;p39">
            <a:extLst>
              <a:ext uri="{FF2B5EF4-FFF2-40B4-BE49-F238E27FC236}">
                <a16:creationId xmlns:a16="http://schemas.microsoft.com/office/drawing/2014/main" id="{79E77CBF-0B3F-ED89-8BA1-E07B77DC11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5182" y="2290649"/>
            <a:ext cx="3636818" cy="23506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200" dirty="0"/>
              <a:t>A Convolutional Neural Network (CNN) is a type of Deep Learning neural network architecture commonly used in Computer Vision.</a:t>
            </a:r>
          </a:p>
          <a:p>
            <a:endParaRPr lang="en-GB" sz="1200" dirty="0"/>
          </a:p>
          <a:p>
            <a:r>
              <a:rPr lang="en-GB" sz="1200" dirty="0"/>
              <a:t>CNNs are based on three main layers. These are: Convolutional layer, Pooling layer, Fully-connected layer.</a:t>
            </a:r>
          </a:p>
          <a:p>
            <a:endParaRPr lang="en-GB" sz="1200" dirty="0"/>
          </a:p>
          <a:p>
            <a:r>
              <a:rPr lang="en-GB" sz="1200" dirty="0"/>
              <a:t>one main advantage: It automatically detects features without human supervision.</a:t>
            </a:r>
          </a:p>
          <a:p>
            <a:endParaRPr lang="en-GB" sz="1200" dirty="0"/>
          </a:p>
          <a:p>
            <a:r>
              <a:rPr lang="en-GB" sz="1200" dirty="0"/>
              <a:t>Used In Computer Vision including image recognition.</a:t>
            </a:r>
          </a:p>
        </p:txBody>
      </p:sp>
      <p:sp>
        <p:nvSpPr>
          <p:cNvPr id="619" name="Google Shape;619;p39">
            <a:extLst>
              <a:ext uri="{FF2B5EF4-FFF2-40B4-BE49-F238E27FC236}">
                <a16:creationId xmlns:a16="http://schemas.microsoft.com/office/drawing/2014/main" id="{FA3EA6A9-AED2-C0C0-0F3B-947D91325253}"/>
              </a:ext>
            </a:extLst>
          </p:cNvPr>
          <p:cNvSpPr/>
          <p:nvPr/>
        </p:nvSpPr>
        <p:spPr>
          <a:xfrm>
            <a:off x="7467196" y="1118029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9">
            <a:extLst>
              <a:ext uri="{FF2B5EF4-FFF2-40B4-BE49-F238E27FC236}">
                <a16:creationId xmlns:a16="http://schemas.microsoft.com/office/drawing/2014/main" id="{ADF33311-336D-2338-B9BC-DC020F8A5781}"/>
              </a:ext>
            </a:extLst>
          </p:cNvPr>
          <p:cNvSpPr/>
          <p:nvPr/>
        </p:nvSpPr>
        <p:spPr>
          <a:xfrm>
            <a:off x="7467196" y="3677004"/>
            <a:ext cx="352759" cy="361284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>
            <a:extLst>
              <a:ext uri="{FF2B5EF4-FFF2-40B4-BE49-F238E27FC236}">
                <a16:creationId xmlns:a16="http://schemas.microsoft.com/office/drawing/2014/main" id="{BB83BE11-4923-3F95-3415-5270C41C16E2}"/>
              </a:ext>
            </a:extLst>
          </p:cNvPr>
          <p:cNvGrpSpPr/>
          <p:nvPr/>
        </p:nvGrpSpPr>
        <p:grpSpPr>
          <a:xfrm>
            <a:off x="1694466" y="1118029"/>
            <a:ext cx="524133" cy="465273"/>
            <a:chOff x="992875" y="2419725"/>
            <a:chExt cx="348400" cy="309275"/>
          </a:xfrm>
        </p:grpSpPr>
        <p:sp>
          <p:nvSpPr>
            <p:cNvPr id="622" name="Google Shape;622;p39">
              <a:extLst>
                <a:ext uri="{FF2B5EF4-FFF2-40B4-BE49-F238E27FC236}">
                  <a16:creationId xmlns:a16="http://schemas.microsoft.com/office/drawing/2014/main" id="{D28F20E4-EE38-ABF2-89D2-AB4A40900797}"/>
                </a:ext>
              </a:extLst>
            </p:cNvPr>
            <p:cNvSpPr/>
            <p:nvPr/>
          </p:nvSpPr>
          <p:spPr>
            <a:xfrm>
              <a:off x="1235100" y="2498200"/>
              <a:ext cx="106175" cy="62250"/>
            </a:xfrm>
            <a:custGeom>
              <a:avLst/>
              <a:gdLst/>
              <a:ahLst/>
              <a:cxnLst/>
              <a:rect l="l" t="t" r="r" b="b"/>
              <a:pathLst>
                <a:path w="4247" h="2490" extrusionOk="0">
                  <a:moveTo>
                    <a:pt x="1293" y="458"/>
                  </a:moveTo>
                  <a:cubicBezTo>
                    <a:pt x="1477" y="458"/>
                    <a:pt x="1662" y="643"/>
                    <a:pt x="1662" y="827"/>
                  </a:cubicBezTo>
                  <a:cubicBezTo>
                    <a:pt x="1662" y="1108"/>
                    <a:pt x="1477" y="1293"/>
                    <a:pt x="1293" y="1293"/>
                  </a:cubicBezTo>
                  <a:cubicBezTo>
                    <a:pt x="1019" y="1293"/>
                    <a:pt x="835" y="1108"/>
                    <a:pt x="835" y="827"/>
                  </a:cubicBezTo>
                  <a:cubicBezTo>
                    <a:pt x="835" y="643"/>
                    <a:pt x="1019" y="458"/>
                    <a:pt x="1293" y="458"/>
                  </a:cubicBezTo>
                  <a:close/>
                  <a:moveTo>
                    <a:pt x="1293" y="0"/>
                  </a:moveTo>
                  <a:cubicBezTo>
                    <a:pt x="835" y="0"/>
                    <a:pt x="370" y="370"/>
                    <a:pt x="370" y="827"/>
                  </a:cubicBezTo>
                  <a:cubicBezTo>
                    <a:pt x="370" y="1012"/>
                    <a:pt x="466" y="1197"/>
                    <a:pt x="554" y="1293"/>
                  </a:cubicBezTo>
                  <a:lnTo>
                    <a:pt x="96" y="1662"/>
                  </a:lnTo>
                  <a:cubicBezTo>
                    <a:pt x="0" y="1751"/>
                    <a:pt x="0" y="1935"/>
                    <a:pt x="96" y="2031"/>
                  </a:cubicBezTo>
                  <a:lnTo>
                    <a:pt x="370" y="2031"/>
                  </a:lnTo>
                  <a:lnTo>
                    <a:pt x="835" y="1566"/>
                  </a:lnTo>
                  <a:cubicBezTo>
                    <a:pt x="923" y="1662"/>
                    <a:pt x="1108" y="1751"/>
                    <a:pt x="1293" y="1751"/>
                  </a:cubicBezTo>
                  <a:cubicBezTo>
                    <a:pt x="1477" y="1751"/>
                    <a:pt x="1758" y="1566"/>
                    <a:pt x="1943" y="1381"/>
                  </a:cubicBezTo>
                  <a:lnTo>
                    <a:pt x="3877" y="2489"/>
                  </a:lnTo>
                  <a:lnTo>
                    <a:pt x="3973" y="2489"/>
                  </a:lnTo>
                  <a:cubicBezTo>
                    <a:pt x="4062" y="2489"/>
                    <a:pt x="4158" y="2489"/>
                    <a:pt x="4158" y="2400"/>
                  </a:cubicBezTo>
                  <a:cubicBezTo>
                    <a:pt x="4247" y="2304"/>
                    <a:pt x="4158" y="2120"/>
                    <a:pt x="4062" y="2120"/>
                  </a:cubicBezTo>
                  <a:lnTo>
                    <a:pt x="2127" y="1012"/>
                  </a:lnTo>
                  <a:lnTo>
                    <a:pt x="2127" y="827"/>
                  </a:lnTo>
                  <a:cubicBezTo>
                    <a:pt x="2127" y="370"/>
                    <a:pt x="1758" y="0"/>
                    <a:pt x="1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>
              <a:extLst>
                <a:ext uri="{FF2B5EF4-FFF2-40B4-BE49-F238E27FC236}">
                  <a16:creationId xmlns:a16="http://schemas.microsoft.com/office/drawing/2014/main" id="{21630341-1CAF-524C-77A2-9D7A1E83A9B0}"/>
                </a:ext>
              </a:extLst>
            </p:cNvPr>
            <p:cNvSpPr/>
            <p:nvPr/>
          </p:nvSpPr>
          <p:spPr>
            <a:xfrm>
              <a:off x="1092000" y="2546575"/>
              <a:ext cx="133900" cy="73875"/>
            </a:xfrm>
            <a:custGeom>
              <a:avLst/>
              <a:gdLst/>
              <a:ahLst/>
              <a:cxnLst/>
              <a:rect l="l" t="t" r="r" b="b"/>
              <a:pathLst>
                <a:path w="5356" h="2955" extrusionOk="0">
                  <a:moveTo>
                    <a:pt x="1574" y="369"/>
                  </a:moveTo>
                  <a:cubicBezTo>
                    <a:pt x="1847" y="369"/>
                    <a:pt x="2032" y="554"/>
                    <a:pt x="2032" y="835"/>
                  </a:cubicBezTo>
                  <a:cubicBezTo>
                    <a:pt x="2032" y="1108"/>
                    <a:pt x="1847" y="1293"/>
                    <a:pt x="1574" y="1293"/>
                  </a:cubicBezTo>
                  <a:cubicBezTo>
                    <a:pt x="1389" y="1293"/>
                    <a:pt x="1205" y="1108"/>
                    <a:pt x="1205" y="835"/>
                  </a:cubicBezTo>
                  <a:cubicBezTo>
                    <a:pt x="1205" y="554"/>
                    <a:pt x="1389" y="369"/>
                    <a:pt x="1574" y="369"/>
                  </a:cubicBezTo>
                  <a:close/>
                  <a:moveTo>
                    <a:pt x="3605" y="1662"/>
                  </a:moveTo>
                  <a:cubicBezTo>
                    <a:pt x="3878" y="1662"/>
                    <a:pt x="4063" y="1846"/>
                    <a:pt x="4063" y="2127"/>
                  </a:cubicBezTo>
                  <a:cubicBezTo>
                    <a:pt x="4063" y="2400"/>
                    <a:pt x="3878" y="2585"/>
                    <a:pt x="3605" y="2585"/>
                  </a:cubicBezTo>
                  <a:cubicBezTo>
                    <a:pt x="3420" y="2585"/>
                    <a:pt x="3140" y="2400"/>
                    <a:pt x="3140" y="2127"/>
                  </a:cubicBezTo>
                  <a:cubicBezTo>
                    <a:pt x="3140" y="1846"/>
                    <a:pt x="3420" y="1662"/>
                    <a:pt x="3605" y="1662"/>
                  </a:cubicBezTo>
                  <a:close/>
                  <a:moveTo>
                    <a:pt x="1574" y="0"/>
                  </a:moveTo>
                  <a:cubicBezTo>
                    <a:pt x="1109" y="0"/>
                    <a:pt x="739" y="369"/>
                    <a:pt x="739" y="835"/>
                  </a:cubicBezTo>
                  <a:cubicBezTo>
                    <a:pt x="739" y="1019"/>
                    <a:pt x="835" y="1204"/>
                    <a:pt x="924" y="1389"/>
                  </a:cubicBezTo>
                  <a:lnTo>
                    <a:pt x="1" y="2496"/>
                  </a:lnTo>
                  <a:cubicBezTo>
                    <a:pt x="1" y="2585"/>
                    <a:pt x="1" y="2681"/>
                    <a:pt x="97" y="2770"/>
                  </a:cubicBezTo>
                  <a:lnTo>
                    <a:pt x="186" y="2866"/>
                  </a:lnTo>
                  <a:cubicBezTo>
                    <a:pt x="282" y="2866"/>
                    <a:pt x="282" y="2770"/>
                    <a:pt x="370" y="2770"/>
                  </a:cubicBezTo>
                  <a:lnTo>
                    <a:pt x="1293" y="1573"/>
                  </a:lnTo>
                  <a:cubicBezTo>
                    <a:pt x="1389" y="1662"/>
                    <a:pt x="1478" y="1662"/>
                    <a:pt x="1574" y="1662"/>
                  </a:cubicBezTo>
                  <a:cubicBezTo>
                    <a:pt x="1847" y="1662"/>
                    <a:pt x="2032" y="1573"/>
                    <a:pt x="2216" y="1477"/>
                  </a:cubicBezTo>
                  <a:lnTo>
                    <a:pt x="2866" y="1846"/>
                  </a:lnTo>
                  <a:cubicBezTo>
                    <a:pt x="2770" y="1942"/>
                    <a:pt x="2770" y="2031"/>
                    <a:pt x="2770" y="2127"/>
                  </a:cubicBezTo>
                  <a:cubicBezTo>
                    <a:pt x="2770" y="2585"/>
                    <a:pt x="3140" y="2954"/>
                    <a:pt x="3605" y="2954"/>
                  </a:cubicBezTo>
                  <a:cubicBezTo>
                    <a:pt x="4063" y="2954"/>
                    <a:pt x="4528" y="2585"/>
                    <a:pt x="4528" y="2127"/>
                  </a:cubicBezTo>
                  <a:cubicBezTo>
                    <a:pt x="4528" y="1942"/>
                    <a:pt x="4432" y="1846"/>
                    <a:pt x="4343" y="1662"/>
                  </a:cubicBezTo>
                  <a:lnTo>
                    <a:pt x="5355" y="739"/>
                  </a:lnTo>
                  <a:lnTo>
                    <a:pt x="5355" y="465"/>
                  </a:lnTo>
                  <a:cubicBezTo>
                    <a:pt x="5311" y="417"/>
                    <a:pt x="5242" y="393"/>
                    <a:pt x="5185" y="393"/>
                  </a:cubicBezTo>
                  <a:cubicBezTo>
                    <a:pt x="5128" y="393"/>
                    <a:pt x="5082" y="417"/>
                    <a:pt x="5082" y="465"/>
                  </a:cubicBezTo>
                  <a:lnTo>
                    <a:pt x="4063" y="1389"/>
                  </a:lnTo>
                  <a:cubicBezTo>
                    <a:pt x="3974" y="1293"/>
                    <a:pt x="3789" y="1293"/>
                    <a:pt x="3605" y="1293"/>
                  </a:cubicBezTo>
                  <a:cubicBezTo>
                    <a:pt x="3420" y="1293"/>
                    <a:pt x="3236" y="1389"/>
                    <a:pt x="3051" y="1477"/>
                  </a:cubicBezTo>
                  <a:lnTo>
                    <a:pt x="2401" y="1108"/>
                  </a:lnTo>
                  <a:cubicBezTo>
                    <a:pt x="2497" y="1019"/>
                    <a:pt x="2497" y="923"/>
                    <a:pt x="2497" y="835"/>
                  </a:cubicBezTo>
                  <a:cubicBezTo>
                    <a:pt x="2497" y="369"/>
                    <a:pt x="2128" y="0"/>
                    <a:pt x="1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9">
              <a:extLst>
                <a:ext uri="{FF2B5EF4-FFF2-40B4-BE49-F238E27FC236}">
                  <a16:creationId xmlns:a16="http://schemas.microsoft.com/office/drawing/2014/main" id="{A51678E5-A694-601C-AE62-E29BC8B6EAAF}"/>
                </a:ext>
              </a:extLst>
            </p:cNvPr>
            <p:cNvSpPr/>
            <p:nvPr/>
          </p:nvSpPr>
          <p:spPr>
            <a:xfrm>
              <a:off x="1034400" y="2530500"/>
              <a:ext cx="46200" cy="60025"/>
            </a:xfrm>
            <a:custGeom>
              <a:avLst/>
              <a:gdLst/>
              <a:ahLst/>
              <a:cxnLst/>
              <a:rect l="l" t="t" r="r" b="b"/>
              <a:pathLst>
                <a:path w="1848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2" y="1293"/>
                    <a:pt x="1382" y="1382"/>
                  </a:cubicBezTo>
                  <a:cubicBezTo>
                    <a:pt x="1382" y="1751"/>
                    <a:pt x="1197" y="1936"/>
                    <a:pt x="924" y="1936"/>
                  </a:cubicBezTo>
                  <a:cubicBezTo>
                    <a:pt x="643" y="1936"/>
                    <a:pt x="370" y="1751"/>
                    <a:pt x="370" y="1382"/>
                  </a:cubicBezTo>
                  <a:cubicBezTo>
                    <a:pt x="370" y="1293"/>
                    <a:pt x="459" y="1012"/>
                    <a:pt x="828" y="459"/>
                  </a:cubicBezTo>
                  <a:cubicBezTo>
                    <a:pt x="924" y="459"/>
                    <a:pt x="924" y="370"/>
                    <a:pt x="924" y="370"/>
                  </a:cubicBezTo>
                  <a:close/>
                  <a:moveTo>
                    <a:pt x="924" y="1"/>
                  </a:moveTo>
                  <a:cubicBezTo>
                    <a:pt x="739" y="1"/>
                    <a:pt x="643" y="89"/>
                    <a:pt x="555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2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197" y="89"/>
                    <a:pt x="1013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>
              <a:extLst>
                <a:ext uri="{FF2B5EF4-FFF2-40B4-BE49-F238E27FC236}">
                  <a16:creationId xmlns:a16="http://schemas.microsoft.com/office/drawing/2014/main" id="{DA32933E-5B0A-6601-81D2-AD742E851DB7}"/>
                </a:ext>
              </a:extLst>
            </p:cNvPr>
            <p:cNvSpPr/>
            <p:nvPr/>
          </p:nvSpPr>
          <p:spPr>
            <a:xfrm>
              <a:off x="1108250" y="2461275"/>
              <a:ext cx="48400" cy="60025"/>
            </a:xfrm>
            <a:custGeom>
              <a:avLst/>
              <a:gdLst/>
              <a:ahLst/>
              <a:cxnLst/>
              <a:rect l="l" t="t" r="r" b="b"/>
              <a:pathLst>
                <a:path w="1936" h="2401" extrusionOk="0">
                  <a:moveTo>
                    <a:pt x="1013" y="458"/>
                  </a:moveTo>
                  <a:cubicBezTo>
                    <a:pt x="1382" y="1012"/>
                    <a:pt x="1478" y="1293"/>
                    <a:pt x="1478" y="1477"/>
                  </a:cubicBezTo>
                  <a:cubicBezTo>
                    <a:pt x="1478" y="1751"/>
                    <a:pt x="1293" y="1935"/>
                    <a:pt x="924" y="1935"/>
                  </a:cubicBezTo>
                  <a:cubicBezTo>
                    <a:pt x="643" y="1935"/>
                    <a:pt x="459" y="1751"/>
                    <a:pt x="459" y="1477"/>
                  </a:cubicBezTo>
                  <a:cubicBezTo>
                    <a:pt x="459" y="1293"/>
                    <a:pt x="555" y="1012"/>
                    <a:pt x="924" y="458"/>
                  </a:cubicBezTo>
                  <a:close/>
                  <a:moveTo>
                    <a:pt x="924" y="0"/>
                  </a:moveTo>
                  <a:cubicBezTo>
                    <a:pt x="828" y="0"/>
                    <a:pt x="643" y="89"/>
                    <a:pt x="555" y="185"/>
                  </a:cubicBezTo>
                  <a:cubicBezTo>
                    <a:pt x="185" y="827"/>
                    <a:pt x="1" y="1197"/>
                    <a:pt x="1" y="1477"/>
                  </a:cubicBezTo>
                  <a:cubicBezTo>
                    <a:pt x="1" y="1935"/>
                    <a:pt x="459" y="2400"/>
                    <a:pt x="924" y="2400"/>
                  </a:cubicBezTo>
                  <a:cubicBezTo>
                    <a:pt x="1478" y="2400"/>
                    <a:pt x="1936" y="1935"/>
                    <a:pt x="1936" y="1477"/>
                  </a:cubicBezTo>
                  <a:cubicBezTo>
                    <a:pt x="1936" y="1197"/>
                    <a:pt x="1751" y="827"/>
                    <a:pt x="1293" y="185"/>
                  </a:cubicBezTo>
                  <a:cubicBezTo>
                    <a:pt x="1293" y="89"/>
                    <a:pt x="1109" y="0"/>
                    <a:pt x="9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>
              <a:extLst>
                <a:ext uri="{FF2B5EF4-FFF2-40B4-BE49-F238E27FC236}">
                  <a16:creationId xmlns:a16="http://schemas.microsoft.com/office/drawing/2014/main" id="{8383A4B3-2A09-AFBB-5A0D-61E03092AFFF}"/>
                </a:ext>
              </a:extLst>
            </p:cNvPr>
            <p:cNvSpPr/>
            <p:nvPr/>
          </p:nvSpPr>
          <p:spPr>
            <a:xfrm>
              <a:off x="1159025" y="2491175"/>
              <a:ext cx="46175" cy="57825"/>
            </a:xfrm>
            <a:custGeom>
              <a:avLst/>
              <a:gdLst/>
              <a:ahLst/>
              <a:cxnLst/>
              <a:rect l="l" t="t" r="r" b="b"/>
              <a:pathLst>
                <a:path w="1847" h="2313" extrusionOk="0">
                  <a:moveTo>
                    <a:pt x="1012" y="370"/>
                  </a:moveTo>
                  <a:cubicBezTo>
                    <a:pt x="1382" y="924"/>
                    <a:pt x="1478" y="1293"/>
                    <a:pt x="1478" y="1389"/>
                  </a:cubicBezTo>
                  <a:cubicBezTo>
                    <a:pt x="1478" y="1662"/>
                    <a:pt x="1197" y="1943"/>
                    <a:pt x="924" y="1943"/>
                  </a:cubicBezTo>
                  <a:cubicBezTo>
                    <a:pt x="643" y="1943"/>
                    <a:pt x="459" y="1662"/>
                    <a:pt x="459" y="1389"/>
                  </a:cubicBezTo>
                  <a:cubicBezTo>
                    <a:pt x="459" y="1293"/>
                    <a:pt x="555" y="924"/>
                    <a:pt x="924" y="370"/>
                  </a:cubicBezTo>
                  <a:close/>
                  <a:moveTo>
                    <a:pt x="924" y="1"/>
                  </a:moveTo>
                  <a:cubicBezTo>
                    <a:pt x="828" y="1"/>
                    <a:pt x="643" y="1"/>
                    <a:pt x="555" y="185"/>
                  </a:cubicBezTo>
                  <a:cubicBezTo>
                    <a:pt x="185" y="739"/>
                    <a:pt x="1" y="1108"/>
                    <a:pt x="1" y="1389"/>
                  </a:cubicBezTo>
                  <a:cubicBezTo>
                    <a:pt x="1" y="1943"/>
                    <a:pt x="459" y="2312"/>
                    <a:pt x="924" y="2312"/>
                  </a:cubicBezTo>
                  <a:cubicBezTo>
                    <a:pt x="1478" y="2312"/>
                    <a:pt x="1847" y="1943"/>
                    <a:pt x="1847" y="1389"/>
                  </a:cubicBezTo>
                  <a:cubicBezTo>
                    <a:pt x="1847" y="1108"/>
                    <a:pt x="1662" y="739"/>
                    <a:pt x="1293" y="185"/>
                  </a:cubicBezTo>
                  <a:cubicBezTo>
                    <a:pt x="1197" y="1"/>
                    <a:pt x="1108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9">
              <a:extLst>
                <a:ext uri="{FF2B5EF4-FFF2-40B4-BE49-F238E27FC236}">
                  <a16:creationId xmlns:a16="http://schemas.microsoft.com/office/drawing/2014/main" id="{ADC19382-AD02-DBFE-8362-32FE4A97E5C3}"/>
                </a:ext>
              </a:extLst>
            </p:cNvPr>
            <p:cNvSpPr/>
            <p:nvPr/>
          </p:nvSpPr>
          <p:spPr>
            <a:xfrm>
              <a:off x="1244325" y="2419725"/>
              <a:ext cx="46175" cy="60025"/>
            </a:xfrm>
            <a:custGeom>
              <a:avLst/>
              <a:gdLst/>
              <a:ahLst/>
              <a:cxnLst/>
              <a:rect l="l" t="t" r="r" b="b"/>
              <a:pathLst>
                <a:path w="1847" h="2401" extrusionOk="0">
                  <a:moveTo>
                    <a:pt x="924" y="370"/>
                  </a:moveTo>
                  <a:lnTo>
                    <a:pt x="924" y="459"/>
                  </a:lnTo>
                  <a:cubicBezTo>
                    <a:pt x="1293" y="1012"/>
                    <a:pt x="1389" y="1293"/>
                    <a:pt x="1389" y="1382"/>
                  </a:cubicBezTo>
                  <a:cubicBezTo>
                    <a:pt x="1389" y="1751"/>
                    <a:pt x="1204" y="1936"/>
                    <a:pt x="924" y="1936"/>
                  </a:cubicBezTo>
                  <a:cubicBezTo>
                    <a:pt x="554" y="1936"/>
                    <a:pt x="370" y="1751"/>
                    <a:pt x="370" y="1382"/>
                  </a:cubicBezTo>
                  <a:cubicBezTo>
                    <a:pt x="370" y="1293"/>
                    <a:pt x="466" y="1012"/>
                    <a:pt x="835" y="459"/>
                  </a:cubicBezTo>
                  <a:lnTo>
                    <a:pt x="924" y="370"/>
                  </a:lnTo>
                  <a:close/>
                  <a:moveTo>
                    <a:pt x="924" y="1"/>
                  </a:moveTo>
                  <a:cubicBezTo>
                    <a:pt x="739" y="1"/>
                    <a:pt x="650" y="89"/>
                    <a:pt x="554" y="185"/>
                  </a:cubicBezTo>
                  <a:cubicBezTo>
                    <a:pt x="185" y="739"/>
                    <a:pt x="1" y="1197"/>
                    <a:pt x="1" y="1382"/>
                  </a:cubicBezTo>
                  <a:cubicBezTo>
                    <a:pt x="1" y="1936"/>
                    <a:pt x="370" y="2401"/>
                    <a:pt x="924" y="2401"/>
                  </a:cubicBezTo>
                  <a:cubicBezTo>
                    <a:pt x="1389" y="2401"/>
                    <a:pt x="1847" y="1936"/>
                    <a:pt x="1847" y="1382"/>
                  </a:cubicBezTo>
                  <a:cubicBezTo>
                    <a:pt x="1847" y="1197"/>
                    <a:pt x="1662" y="739"/>
                    <a:pt x="1293" y="185"/>
                  </a:cubicBezTo>
                  <a:cubicBezTo>
                    <a:pt x="1204" y="89"/>
                    <a:pt x="1020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>
              <a:extLst>
                <a:ext uri="{FF2B5EF4-FFF2-40B4-BE49-F238E27FC236}">
                  <a16:creationId xmlns:a16="http://schemas.microsoft.com/office/drawing/2014/main" id="{FD28DA5C-70C0-D38B-3030-A1AD32C6581B}"/>
                </a:ext>
              </a:extLst>
            </p:cNvPr>
            <p:cNvSpPr/>
            <p:nvPr/>
          </p:nvSpPr>
          <p:spPr>
            <a:xfrm>
              <a:off x="992875" y="2619500"/>
              <a:ext cx="96950" cy="58725"/>
            </a:xfrm>
            <a:custGeom>
              <a:avLst/>
              <a:gdLst/>
              <a:ahLst/>
              <a:cxnLst/>
              <a:rect l="l" t="t" r="r" b="b"/>
              <a:pathLst>
                <a:path w="3878" h="2349" extrusionOk="0">
                  <a:moveTo>
                    <a:pt x="2770" y="960"/>
                  </a:moveTo>
                  <a:cubicBezTo>
                    <a:pt x="3043" y="960"/>
                    <a:pt x="3227" y="1241"/>
                    <a:pt x="3227" y="1426"/>
                  </a:cubicBezTo>
                  <a:cubicBezTo>
                    <a:pt x="3227" y="1699"/>
                    <a:pt x="3043" y="1883"/>
                    <a:pt x="2770" y="1883"/>
                  </a:cubicBezTo>
                  <a:cubicBezTo>
                    <a:pt x="2489" y="1883"/>
                    <a:pt x="2304" y="1699"/>
                    <a:pt x="2304" y="1426"/>
                  </a:cubicBezTo>
                  <a:cubicBezTo>
                    <a:pt x="2304" y="1241"/>
                    <a:pt x="2489" y="960"/>
                    <a:pt x="2770" y="960"/>
                  </a:cubicBezTo>
                  <a:close/>
                  <a:moveTo>
                    <a:pt x="195" y="1"/>
                  </a:moveTo>
                  <a:cubicBezTo>
                    <a:pt x="130" y="1"/>
                    <a:pt x="63" y="65"/>
                    <a:pt x="0" y="133"/>
                  </a:cubicBezTo>
                  <a:cubicBezTo>
                    <a:pt x="0" y="222"/>
                    <a:pt x="0" y="318"/>
                    <a:pt x="89" y="406"/>
                  </a:cubicBezTo>
                  <a:lnTo>
                    <a:pt x="1935" y="1241"/>
                  </a:lnTo>
                  <a:lnTo>
                    <a:pt x="1935" y="1426"/>
                  </a:lnTo>
                  <a:cubicBezTo>
                    <a:pt x="1935" y="1883"/>
                    <a:pt x="2304" y="2349"/>
                    <a:pt x="2770" y="2349"/>
                  </a:cubicBezTo>
                  <a:cubicBezTo>
                    <a:pt x="3227" y="2349"/>
                    <a:pt x="3597" y="1883"/>
                    <a:pt x="3597" y="1426"/>
                  </a:cubicBezTo>
                  <a:cubicBezTo>
                    <a:pt x="3597" y="1241"/>
                    <a:pt x="3597" y="1056"/>
                    <a:pt x="3412" y="960"/>
                  </a:cubicBezTo>
                  <a:lnTo>
                    <a:pt x="3781" y="502"/>
                  </a:lnTo>
                  <a:cubicBezTo>
                    <a:pt x="3877" y="406"/>
                    <a:pt x="3877" y="318"/>
                    <a:pt x="3781" y="222"/>
                  </a:cubicBezTo>
                  <a:cubicBezTo>
                    <a:pt x="3752" y="192"/>
                    <a:pt x="3712" y="182"/>
                    <a:pt x="3667" y="182"/>
                  </a:cubicBezTo>
                  <a:cubicBezTo>
                    <a:pt x="3579" y="182"/>
                    <a:pt x="3476" y="222"/>
                    <a:pt x="3412" y="222"/>
                  </a:cubicBezTo>
                  <a:lnTo>
                    <a:pt x="3139" y="687"/>
                  </a:lnTo>
                  <a:cubicBezTo>
                    <a:pt x="3043" y="591"/>
                    <a:pt x="2858" y="591"/>
                    <a:pt x="2770" y="591"/>
                  </a:cubicBezTo>
                  <a:cubicBezTo>
                    <a:pt x="2489" y="591"/>
                    <a:pt x="2304" y="687"/>
                    <a:pt x="2120" y="872"/>
                  </a:cubicBezTo>
                  <a:lnTo>
                    <a:pt x="273" y="37"/>
                  </a:lnTo>
                  <a:cubicBezTo>
                    <a:pt x="248" y="11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>
              <a:extLst>
                <a:ext uri="{FF2B5EF4-FFF2-40B4-BE49-F238E27FC236}">
                  <a16:creationId xmlns:a16="http://schemas.microsoft.com/office/drawing/2014/main" id="{3E262099-3181-111D-9C2D-9EF4D35C782F}"/>
                </a:ext>
              </a:extLst>
            </p:cNvPr>
            <p:cNvSpPr/>
            <p:nvPr/>
          </p:nvSpPr>
          <p:spPr>
            <a:xfrm>
              <a:off x="1050475" y="2687425"/>
              <a:ext cx="20875" cy="9275"/>
            </a:xfrm>
            <a:custGeom>
              <a:avLst/>
              <a:gdLst/>
              <a:ahLst/>
              <a:cxnLst/>
              <a:rect l="l" t="t" r="r" b="b"/>
              <a:pathLst>
                <a:path w="835" h="371" extrusionOk="0">
                  <a:moveTo>
                    <a:pt x="185" y="1"/>
                  </a:moveTo>
                  <a:cubicBezTo>
                    <a:pt x="96" y="1"/>
                    <a:pt x="0" y="90"/>
                    <a:pt x="0" y="186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650" y="370"/>
                  </a:lnTo>
                  <a:cubicBezTo>
                    <a:pt x="739" y="370"/>
                    <a:pt x="835" y="274"/>
                    <a:pt x="835" y="186"/>
                  </a:cubicBezTo>
                  <a:cubicBezTo>
                    <a:pt x="835" y="90"/>
                    <a:pt x="739" y="1"/>
                    <a:pt x="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>
              <a:extLst>
                <a:ext uri="{FF2B5EF4-FFF2-40B4-BE49-F238E27FC236}">
                  <a16:creationId xmlns:a16="http://schemas.microsoft.com/office/drawing/2014/main" id="{5D14032D-A641-91C1-E6DB-CD43D8DF2A3A}"/>
                </a:ext>
              </a:extLst>
            </p:cNvPr>
            <p:cNvSpPr/>
            <p:nvPr/>
          </p:nvSpPr>
          <p:spPr>
            <a:xfrm>
              <a:off x="1050475" y="270590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>
              <a:extLst>
                <a:ext uri="{FF2B5EF4-FFF2-40B4-BE49-F238E27FC236}">
                  <a16:creationId xmlns:a16="http://schemas.microsoft.com/office/drawing/2014/main" id="{54F0CD21-9CE9-802F-CB59-045E2FB9AEEE}"/>
                </a:ext>
              </a:extLst>
            </p:cNvPr>
            <p:cNvSpPr/>
            <p:nvPr/>
          </p:nvSpPr>
          <p:spPr>
            <a:xfrm>
              <a:off x="1050475" y="2719750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0"/>
                  </a:moveTo>
                  <a:cubicBezTo>
                    <a:pt x="96" y="0"/>
                    <a:pt x="0" y="89"/>
                    <a:pt x="0" y="185"/>
                  </a:cubicBezTo>
                  <a:cubicBezTo>
                    <a:pt x="0" y="274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7" y="370"/>
                    <a:pt x="1943" y="274"/>
                    <a:pt x="1943" y="185"/>
                  </a:cubicBezTo>
                  <a:cubicBezTo>
                    <a:pt x="1943" y="89"/>
                    <a:pt x="1847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>
              <a:extLst>
                <a:ext uri="{FF2B5EF4-FFF2-40B4-BE49-F238E27FC236}">
                  <a16:creationId xmlns:a16="http://schemas.microsoft.com/office/drawing/2014/main" id="{8BF3F825-59F6-B513-64F0-B258386B0485}"/>
                </a:ext>
              </a:extLst>
            </p:cNvPr>
            <p:cNvSpPr/>
            <p:nvPr/>
          </p:nvSpPr>
          <p:spPr>
            <a:xfrm>
              <a:off x="1175100" y="2634275"/>
              <a:ext cx="20875" cy="9250"/>
            </a:xfrm>
            <a:custGeom>
              <a:avLst/>
              <a:gdLst/>
              <a:ahLst/>
              <a:cxnLst/>
              <a:rect l="l" t="t" r="r" b="b"/>
              <a:pathLst>
                <a:path w="835" h="370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281"/>
                    <a:pt x="96" y="369"/>
                    <a:pt x="185" y="369"/>
                  </a:cubicBezTo>
                  <a:lnTo>
                    <a:pt x="650" y="369"/>
                  </a:lnTo>
                  <a:cubicBezTo>
                    <a:pt x="739" y="369"/>
                    <a:pt x="835" y="281"/>
                    <a:pt x="835" y="185"/>
                  </a:cubicBezTo>
                  <a:cubicBezTo>
                    <a:pt x="835" y="96"/>
                    <a:pt x="739" y="0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>
              <a:extLst>
                <a:ext uri="{FF2B5EF4-FFF2-40B4-BE49-F238E27FC236}">
                  <a16:creationId xmlns:a16="http://schemas.microsoft.com/office/drawing/2014/main" id="{DFBF2479-DBCC-99FA-8055-2AF96A6AAC96}"/>
                </a:ext>
              </a:extLst>
            </p:cNvPr>
            <p:cNvSpPr/>
            <p:nvPr/>
          </p:nvSpPr>
          <p:spPr>
            <a:xfrm>
              <a:off x="1175100" y="2652725"/>
              <a:ext cx="48575" cy="9250"/>
            </a:xfrm>
            <a:custGeom>
              <a:avLst/>
              <a:gdLst/>
              <a:ahLst/>
              <a:cxnLst/>
              <a:rect l="l" t="t" r="r" b="b"/>
              <a:pathLst>
                <a:path w="1943" h="370" extrusionOk="0">
                  <a:moveTo>
                    <a:pt x="185" y="1"/>
                  </a:moveTo>
                  <a:cubicBezTo>
                    <a:pt x="96" y="1"/>
                    <a:pt x="0" y="97"/>
                    <a:pt x="0" y="185"/>
                  </a:cubicBezTo>
                  <a:cubicBezTo>
                    <a:pt x="0" y="281"/>
                    <a:pt x="96" y="370"/>
                    <a:pt x="185" y="370"/>
                  </a:cubicBezTo>
                  <a:lnTo>
                    <a:pt x="1758" y="370"/>
                  </a:lnTo>
                  <a:cubicBezTo>
                    <a:pt x="1846" y="370"/>
                    <a:pt x="1942" y="281"/>
                    <a:pt x="1942" y="185"/>
                  </a:cubicBezTo>
                  <a:cubicBezTo>
                    <a:pt x="1942" y="97"/>
                    <a:pt x="1846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>
              <a:extLst>
                <a:ext uri="{FF2B5EF4-FFF2-40B4-BE49-F238E27FC236}">
                  <a16:creationId xmlns:a16="http://schemas.microsoft.com/office/drawing/2014/main" id="{D85E2819-A87C-C930-208F-DA1E43E70958}"/>
                </a:ext>
              </a:extLst>
            </p:cNvPr>
            <p:cNvSpPr/>
            <p:nvPr/>
          </p:nvSpPr>
          <p:spPr>
            <a:xfrm>
              <a:off x="1175100" y="2666575"/>
              <a:ext cx="48575" cy="11650"/>
            </a:xfrm>
            <a:custGeom>
              <a:avLst/>
              <a:gdLst/>
              <a:ahLst/>
              <a:cxnLst/>
              <a:rect l="l" t="t" r="r" b="b"/>
              <a:pathLst>
                <a:path w="1943" h="466" extrusionOk="0">
                  <a:moveTo>
                    <a:pt x="185" y="0"/>
                  </a:moveTo>
                  <a:cubicBezTo>
                    <a:pt x="96" y="0"/>
                    <a:pt x="0" y="96"/>
                    <a:pt x="0" y="185"/>
                  </a:cubicBezTo>
                  <a:cubicBezTo>
                    <a:pt x="0" y="370"/>
                    <a:pt x="96" y="466"/>
                    <a:pt x="185" y="466"/>
                  </a:cubicBezTo>
                  <a:lnTo>
                    <a:pt x="1758" y="466"/>
                  </a:lnTo>
                  <a:cubicBezTo>
                    <a:pt x="1846" y="466"/>
                    <a:pt x="1942" y="370"/>
                    <a:pt x="1942" y="185"/>
                  </a:cubicBezTo>
                  <a:cubicBezTo>
                    <a:pt x="1942" y="96"/>
                    <a:pt x="1846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8521834-4CDB-6BC8-1F93-4C577DCA36B1}"/>
              </a:ext>
            </a:extLst>
          </p:cNvPr>
          <p:cNvSpPr txBox="1"/>
          <p:nvPr/>
        </p:nvSpPr>
        <p:spPr>
          <a:xfrm>
            <a:off x="5839132" y="3884399"/>
            <a:ext cx="505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[3]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2B8BF1-8AE5-39BF-CFA4-70E256281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3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FD9FC28-4658-9E1F-4227-A8D550E3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130" y="1054328"/>
            <a:ext cx="2550543" cy="3085437"/>
          </a:xfrm>
          <a:prstGeom prst="rect">
            <a:avLst/>
          </a:prstGeom>
        </p:spPr>
      </p:pic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874150" y="597425"/>
            <a:ext cx="740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258" name="Google Shape;258;p34"/>
          <p:cNvSpPr/>
          <p:nvPr/>
        </p:nvSpPr>
        <p:spPr>
          <a:xfrm>
            <a:off x="5768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5059625" y="481798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8375025" y="4302664"/>
            <a:ext cx="199560" cy="204400"/>
          </a:xfrm>
          <a:custGeom>
            <a:avLst/>
            <a:gdLst/>
            <a:ahLst/>
            <a:cxnLst/>
            <a:rect l="l" t="t" r="r" b="b"/>
            <a:pathLst>
              <a:path w="15339" h="15708" extrusionOk="0">
                <a:moveTo>
                  <a:pt x="7394" y="0"/>
                </a:moveTo>
                <a:lnTo>
                  <a:pt x="7394" y="0"/>
                </a:lnTo>
                <a:cubicBezTo>
                  <a:pt x="7397" y="101"/>
                  <a:pt x="7401" y="201"/>
                  <a:pt x="7406" y="299"/>
                </a:cubicBezTo>
                <a:lnTo>
                  <a:pt x="7406" y="299"/>
                </a:lnTo>
                <a:cubicBezTo>
                  <a:pt x="7403" y="108"/>
                  <a:pt x="7394" y="0"/>
                  <a:pt x="7394" y="0"/>
                </a:cubicBezTo>
                <a:close/>
                <a:moveTo>
                  <a:pt x="227" y="7880"/>
                </a:moveTo>
                <a:lnTo>
                  <a:pt x="227" y="7880"/>
                </a:lnTo>
                <a:cubicBezTo>
                  <a:pt x="82" y="7880"/>
                  <a:pt x="1" y="7886"/>
                  <a:pt x="1" y="7886"/>
                </a:cubicBezTo>
                <a:cubicBezTo>
                  <a:pt x="77" y="7885"/>
                  <a:pt x="153" y="7883"/>
                  <a:pt x="227" y="7880"/>
                </a:cubicBezTo>
                <a:close/>
                <a:moveTo>
                  <a:pt x="14945" y="7874"/>
                </a:moveTo>
                <a:cubicBezTo>
                  <a:pt x="15115" y="7884"/>
                  <a:pt x="15237" y="7886"/>
                  <a:pt x="15296" y="7886"/>
                </a:cubicBezTo>
                <a:cubicBezTo>
                  <a:pt x="15324" y="7886"/>
                  <a:pt x="15338" y="7886"/>
                  <a:pt x="15338" y="7886"/>
                </a:cubicBezTo>
                <a:cubicBezTo>
                  <a:pt x="15205" y="7880"/>
                  <a:pt x="15074" y="7876"/>
                  <a:pt x="14945" y="7874"/>
                </a:cubicBezTo>
                <a:close/>
                <a:moveTo>
                  <a:pt x="7406" y="299"/>
                </a:moveTo>
                <a:cubicBezTo>
                  <a:pt x="7431" y="1711"/>
                  <a:pt x="7123" y="7648"/>
                  <a:pt x="227" y="7880"/>
                </a:cubicBezTo>
                <a:lnTo>
                  <a:pt x="227" y="7880"/>
                </a:lnTo>
                <a:cubicBezTo>
                  <a:pt x="229" y="7880"/>
                  <a:pt x="231" y="7880"/>
                  <a:pt x="232" y="7880"/>
                </a:cubicBezTo>
                <a:cubicBezTo>
                  <a:pt x="1480" y="7880"/>
                  <a:pt x="7351" y="8271"/>
                  <a:pt x="7393" y="15628"/>
                </a:cubicBezTo>
                <a:lnTo>
                  <a:pt x="7393" y="15628"/>
                </a:lnTo>
                <a:cubicBezTo>
                  <a:pt x="7400" y="14804"/>
                  <a:pt x="7666" y="7874"/>
                  <a:pt x="14812" y="7874"/>
                </a:cubicBezTo>
                <a:cubicBezTo>
                  <a:pt x="14856" y="7874"/>
                  <a:pt x="14900" y="7874"/>
                  <a:pt x="14945" y="7874"/>
                </a:cubicBezTo>
                <a:lnTo>
                  <a:pt x="14945" y="7874"/>
                </a:lnTo>
                <a:cubicBezTo>
                  <a:pt x="13394" y="7783"/>
                  <a:pt x="7773" y="6988"/>
                  <a:pt x="7406" y="299"/>
                </a:cubicBezTo>
                <a:close/>
                <a:moveTo>
                  <a:pt x="7393" y="15628"/>
                </a:moveTo>
                <a:lnTo>
                  <a:pt x="7393" y="15628"/>
                </a:lnTo>
                <a:cubicBezTo>
                  <a:pt x="7393" y="15680"/>
                  <a:pt x="7394" y="15707"/>
                  <a:pt x="7394" y="15707"/>
                </a:cubicBezTo>
                <a:cubicBezTo>
                  <a:pt x="7394" y="15681"/>
                  <a:pt x="7394" y="15654"/>
                  <a:pt x="7393" y="15628"/>
                </a:cubicBezTo>
                <a:close/>
              </a:path>
            </a:pathLst>
          </a:custGeom>
          <a:solidFill>
            <a:srgbClr val="FF5A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4"/>
          <p:cNvGrpSpPr/>
          <p:nvPr/>
        </p:nvGrpSpPr>
        <p:grpSpPr>
          <a:xfrm>
            <a:off x="7643463" y="597432"/>
            <a:ext cx="836502" cy="525326"/>
            <a:chOff x="7643463" y="597432"/>
            <a:chExt cx="836502" cy="525326"/>
          </a:xfrm>
        </p:grpSpPr>
        <p:grpSp>
          <p:nvGrpSpPr>
            <p:cNvPr id="262" name="Google Shape;262;p34"/>
            <p:cNvGrpSpPr/>
            <p:nvPr/>
          </p:nvGrpSpPr>
          <p:grpSpPr>
            <a:xfrm>
              <a:off x="7886414" y="879532"/>
              <a:ext cx="249209" cy="243226"/>
              <a:chOff x="7401525" y="3591700"/>
              <a:chExt cx="728469" cy="710981"/>
            </a:xfrm>
          </p:grpSpPr>
          <p:sp>
            <p:nvSpPr>
              <p:cNvPr id="263" name="Google Shape;263;p34"/>
              <p:cNvSpPr/>
              <p:nvPr/>
            </p:nvSpPr>
            <p:spPr>
              <a:xfrm>
                <a:off x="7809019" y="3754735"/>
                <a:ext cx="320974" cy="288404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4647" extrusionOk="0">
                    <a:moveTo>
                      <a:pt x="2803" y="1"/>
                    </a:moveTo>
                    <a:cubicBezTo>
                      <a:pt x="2278" y="1"/>
                      <a:pt x="1843" y="351"/>
                      <a:pt x="1493" y="702"/>
                    </a:cubicBezTo>
                    <a:cubicBezTo>
                      <a:pt x="876" y="1318"/>
                      <a:pt x="351" y="2019"/>
                      <a:pt x="0" y="2720"/>
                    </a:cubicBezTo>
                    <a:lnTo>
                      <a:pt x="91" y="3680"/>
                    </a:lnTo>
                    <a:cubicBezTo>
                      <a:pt x="967" y="4205"/>
                      <a:pt x="1843" y="4556"/>
                      <a:pt x="2894" y="4647"/>
                    </a:cubicBezTo>
                    <a:cubicBezTo>
                      <a:pt x="3245" y="4647"/>
                      <a:pt x="3595" y="4647"/>
                      <a:pt x="3854" y="4472"/>
                    </a:cubicBezTo>
                    <a:cubicBezTo>
                      <a:pt x="4471" y="4121"/>
                      <a:pt x="4821" y="3420"/>
                      <a:pt x="4997" y="2804"/>
                    </a:cubicBezTo>
                    <a:cubicBezTo>
                      <a:pt x="5081" y="2629"/>
                      <a:pt x="5172" y="2369"/>
                      <a:pt x="5081" y="2278"/>
                    </a:cubicBezTo>
                    <a:cubicBezTo>
                      <a:pt x="4906" y="2103"/>
                      <a:pt x="4646" y="2019"/>
                      <a:pt x="4555" y="1844"/>
                    </a:cubicBezTo>
                    <a:cubicBezTo>
                      <a:pt x="4555" y="1669"/>
                      <a:pt x="4646" y="1493"/>
                      <a:pt x="4646" y="1318"/>
                    </a:cubicBezTo>
                    <a:cubicBezTo>
                      <a:pt x="4646" y="1227"/>
                      <a:pt x="4555" y="1143"/>
                      <a:pt x="4471" y="1052"/>
                    </a:cubicBezTo>
                    <a:cubicBezTo>
                      <a:pt x="4296" y="968"/>
                      <a:pt x="4030" y="793"/>
                      <a:pt x="3854" y="617"/>
                    </a:cubicBezTo>
                    <a:cubicBezTo>
                      <a:pt x="3595" y="351"/>
                      <a:pt x="3245" y="92"/>
                      <a:pt x="2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4"/>
              <p:cNvSpPr/>
              <p:nvPr/>
            </p:nvSpPr>
            <p:spPr>
              <a:xfrm>
                <a:off x="7803806" y="3754115"/>
                <a:ext cx="326187" cy="28902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657" extrusionOk="0">
                    <a:moveTo>
                      <a:pt x="2831" y="64"/>
                    </a:moveTo>
                    <a:cubicBezTo>
                      <a:pt x="2909" y="64"/>
                      <a:pt x="2986" y="75"/>
                      <a:pt x="3063" y="102"/>
                    </a:cubicBezTo>
                    <a:cubicBezTo>
                      <a:pt x="3329" y="186"/>
                      <a:pt x="3588" y="277"/>
                      <a:pt x="3763" y="452"/>
                    </a:cubicBezTo>
                    <a:cubicBezTo>
                      <a:pt x="4030" y="627"/>
                      <a:pt x="4205" y="887"/>
                      <a:pt x="4464" y="1062"/>
                    </a:cubicBezTo>
                    <a:cubicBezTo>
                      <a:pt x="4555" y="1153"/>
                      <a:pt x="4639" y="1237"/>
                      <a:pt x="4730" y="1412"/>
                    </a:cubicBezTo>
                    <a:cubicBezTo>
                      <a:pt x="4730" y="1503"/>
                      <a:pt x="4639" y="1587"/>
                      <a:pt x="4639" y="1763"/>
                    </a:cubicBezTo>
                    <a:cubicBezTo>
                      <a:pt x="4555" y="1938"/>
                      <a:pt x="4730" y="2029"/>
                      <a:pt x="4905" y="2113"/>
                    </a:cubicBezTo>
                    <a:cubicBezTo>
                      <a:pt x="4990" y="2204"/>
                      <a:pt x="5081" y="2204"/>
                      <a:pt x="5165" y="2379"/>
                    </a:cubicBezTo>
                    <a:cubicBezTo>
                      <a:pt x="5165" y="2463"/>
                      <a:pt x="5165" y="2639"/>
                      <a:pt x="5081" y="2730"/>
                    </a:cubicBezTo>
                    <a:cubicBezTo>
                      <a:pt x="4905" y="3164"/>
                      <a:pt x="4730" y="3690"/>
                      <a:pt x="4464" y="4040"/>
                    </a:cubicBezTo>
                    <a:cubicBezTo>
                      <a:pt x="4289" y="4215"/>
                      <a:pt x="4114" y="4390"/>
                      <a:pt x="3938" y="4482"/>
                    </a:cubicBezTo>
                    <a:cubicBezTo>
                      <a:pt x="3679" y="4566"/>
                      <a:pt x="3329" y="4566"/>
                      <a:pt x="3063" y="4566"/>
                    </a:cubicBezTo>
                    <a:cubicBezTo>
                      <a:pt x="2453" y="4566"/>
                      <a:pt x="1927" y="4482"/>
                      <a:pt x="1402" y="4215"/>
                    </a:cubicBezTo>
                    <a:cubicBezTo>
                      <a:pt x="1135" y="4131"/>
                      <a:pt x="876" y="4040"/>
                      <a:pt x="610" y="3865"/>
                    </a:cubicBezTo>
                    <a:cubicBezTo>
                      <a:pt x="526" y="3865"/>
                      <a:pt x="526" y="3781"/>
                      <a:pt x="435" y="3781"/>
                    </a:cubicBezTo>
                    <a:cubicBezTo>
                      <a:pt x="435" y="3781"/>
                      <a:pt x="351" y="3781"/>
                      <a:pt x="351" y="3690"/>
                    </a:cubicBezTo>
                    <a:lnTo>
                      <a:pt x="260" y="3690"/>
                    </a:lnTo>
                    <a:lnTo>
                      <a:pt x="260" y="3606"/>
                    </a:lnTo>
                    <a:cubicBezTo>
                      <a:pt x="175" y="3339"/>
                      <a:pt x="175" y="3080"/>
                      <a:pt x="84" y="2814"/>
                    </a:cubicBezTo>
                    <a:lnTo>
                      <a:pt x="84" y="2730"/>
                    </a:lnTo>
                    <a:cubicBezTo>
                      <a:pt x="351" y="2288"/>
                      <a:pt x="701" y="1763"/>
                      <a:pt x="1051" y="1328"/>
                    </a:cubicBezTo>
                    <a:cubicBezTo>
                      <a:pt x="1227" y="1153"/>
                      <a:pt x="1402" y="887"/>
                      <a:pt x="1661" y="712"/>
                    </a:cubicBezTo>
                    <a:cubicBezTo>
                      <a:pt x="1836" y="536"/>
                      <a:pt x="2011" y="361"/>
                      <a:pt x="2278" y="186"/>
                    </a:cubicBezTo>
                    <a:cubicBezTo>
                      <a:pt x="2460" y="127"/>
                      <a:pt x="2647" y="64"/>
                      <a:pt x="2831" y="64"/>
                    </a:cubicBezTo>
                    <a:close/>
                    <a:moveTo>
                      <a:pt x="2845" y="0"/>
                    </a:moveTo>
                    <a:cubicBezTo>
                      <a:pt x="2801" y="0"/>
                      <a:pt x="2757" y="4"/>
                      <a:pt x="2712" y="11"/>
                    </a:cubicBezTo>
                    <a:cubicBezTo>
                      <a:pt x="2102" y="102"/>
                      <a:pt x="1752" y="536"/>
                      <a:pt x="1402" y="887"/>
                    </a:cubicBezTo>
                    <a:cubicBezTo>
                      <a:pt x="960" y="1328"/>
                      <a:pt x="610" y="1854"/>
                      <a:pt x="260" y="2379"/>
                    </a:cubicBezTo>
                    <a:cubicBezTo>
                      <a:pt x="175" y="2463"/>
                      <a:pt x="84" y="2555"/>
                      <a:pt x="0" y="2730"/>
                    </a:cubicBezTo>
                    <a:cubicBezTo>
                      <a:pt x="84" y="2989"/>
                      <a:pt x="84" y="3255"/>
                      <a:pt x="175" y="3515"/>
                    </a:cubicBezTo>
                    <a:lnTo>
                      <a:pt x="175" y="3690"/>
                    </a:lnTo>
                    <a:lnTo>
                      <a:pt x="260" y="3781"/>
                    </a:lnTo>
                    <a:cubicBezTo>
                      <a:pt x="526" y="3865"/>
                      <a:pt x="785" y="4040"/>
                      <a:pt x="1051" y="4131"/>
                    </a:cubicBezTo>
                    <a:cubicBezTo>
                      <a:pt x="1577" y="4390"/>
                      <a:pt x="2187" y="4566"/>
                      <a:pt x="2712" y="4657"/>
                    </a:cubicBezTo>
                    <a:cubicBezTo>
                      <a:pt x="3238" y="4657"/>
                      <a:pt x="3854" y="4657"/>
                      <a:pt x="4289" y="4306"/>
                    </a:cubicBezTo>
                    <a:cubicBezTo>
                      <a:pt x="4639" y="3956"/>
                      <a:pt x="4905" y="3515"/>
                      <a:pt x="5081" y="3080"/>
                    </a:cubicBezTo>
                    <a:cubicBezTo>
                      <a:pt x="5081" y="2905"/>
                      <a:pt x="5165" y="2814"/>
                      <a:pt x="5165" y="2730"/>
                    </a:cubicBezTo>
                    <a:cubicBezTo>
                      <a:pt x="5256" y="2555"/>
                      <a:pt x="5256" y="2463"/>
                      <a:pt x="5256" y="2379"/>
                    </a:cubicBezTo>
                    <a:cubicBezTo>
                      <a:pt x="5165" y="2113"/>
                      <a:pt x="4905" y="2113"/>
                      <a:pt x="4730" y="1938"/>
                    </a:cubicBezTo>
                    <a:cubicBezTo>
                      <a:pt x="4555" y="1763"/>
                      <a:pt x="4814" y="1503"/>
                      <a:pt x="4730" y="1237"/>
                    </a:cubicBezTo>
                    <a:lnTo>
                      <a:pt x="4464" y="978"/>
                    </a:lnTo>
                    <a:cubicBezTo>
                      <a:pt x="4380" y="887"/>
                      <a:pt x="4205" y="803"/>
                      <a:pt x="4114" y="712"/>
                    </a:cubicBezTo>
                    <a:cubicBezTo>
                      <a:pt x="3716" y="391"/>
                      <a:pt x="3313" y="0"/>
                      <a:pt x="2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4"/>
              <p:cNvSpPr/>
              <p:nvPr/>
            </p:nvSpPr>
            <p:spPr>
              <a:xfrm>
                <a:off x="7814667" y="3895304"/>
                <a:ext cx="217520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981" extrusionOk="0">
                    <a:moveTo>
                      <a:pt x="3145" y="1"/>
                    </a:moveTo>
                    <a:cubicBezTo>
                      <a:pt x="2040" y="1"/>
                      <a:pt x="949" y="348"/>
                      <a:pt x="0" y="980"/>
                    </a:cubicBezTo>
                    <a:lnTo>
                      <a:pt x="3504" y="13"/>
                    </a:lnTo>
                    <a:cubicBezTo>
                      <a:pt x="3384" y="5"/>
                      <a:pt x="3265" y="1"/>
                      <a:pt x="3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4"/>
              <p:cNvSpPr/>
              <p:nvPr/>
            </p:nvSpPr>
            <p:spPr>
              <a:xfrm>
                <a:off x="7809019" y="3890898"/>
                <a:ext cx="228381" cy="6529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1052" extrusionOk="0">
                    <a:moveTo>
                      <a:pt x="3595" y="0"/>
                    </a:moveTo>
                    <a:cubicBezTo>
                      <a:pt x="2628" y="0"/>
                      <a:pt x="1668" y="175"/>
                      <a:pt x="792" y="610"/>
                    </a:cubicBezTo>
                    <a:cubicBezTo>
                      <a:pt x="526" y="701"/>
                      <a:pt x="267" y="785"/>
                      <a:pt x="91" y="960"/>
                    </a:cubicBezTo>
                    <a:cubicBezTo>
                      <a:pt x="0" y="960"/>
                      <a:pt x="91" y="1051"/>
                      <a:pt x="91" y="1051"/>
                    </a:cubicBezTo>
                    <a:cubicBezTo>
                      <a:pt x="876" y="526"/>
                      <a:pt x="1843" y="175"/>
                      <a:pt x="2803" y="84"/>
                    </a:cubicBezTo>
                    <a:lnTo>
                      <a:pt x="3595" y="84"/>
                    </a:lnTo>
                    <a:cubicBezTo>
                      <a:pt x="3679" y="84"/>
                      <a:pt x="3679" y="0"/>
                      <a:pt x="3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4"/>
              <p:cNvSpPr/>
              <p:nvPr/>
            </p:nvSpPr>
            <p:spPr>
              <a:xfrm>
                <a:off x="7814667" y="3841745"/>
                <a:ext cx="108791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844" extrusionOk="0">
                    <a:moveTo>
                      <a:pt x="1752" y="0"/>
                    </a:moveTo>
                    <a:lnTo>
                      <a:pt x="1752" y="0"/>
                    </a:lnTo>
                    <a:cubicBezTo>
                      <a:pt x="1052" y="442"/>
                      <a:pt x="435" y="1051"/>
                      <a:pt x="0" y="1843"/>
                    </a:cubicBez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4"/>
              <p:cNvSpPr/>
              <p:nvPr/>
            </p:nvSpPr>
            <p:spPr>
              <a:xfrm>
                <a:off x="7809019" y="3841745"/>
                <a:ext cx="119652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844" extrusionOk="0">
                    <a:moveTo>
                      <a:pt x="1843" y="0"/>
                    </a:moveTo>
                    <a:cubicBezTo>
                      <a:pt x="1143" y="442"/>
                      <a:pt x="442" y="1051"/>
                      <a:pt x="91" y="1752"/>
                    </a:cubicBezTo>
                    <a:cubicBezTo>
                      <a:pt x="0" y="1843"/>
                      <a:pt x="91" y="1843"/>
                      <a:pt x="91" y="1843"/>
                    </a:cubicBezTo>
                    <a:cubicBezTo>
                      <a:pt x="526" y="1051"/>
                      <a:pt x="1143" y="442"/>
                      <a:pt x="1927" y="91"/>
                    </a:cubicBezTo>
                    <a:cubicBezTo>
                      <a:pt x="1927" y="0"/>
                      <a:pt x="192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4"/>
              <p:cNvSpPr/>
              <p:nvPr/>
            </p:nvSpPr>
            <p:spPr>
              <a:xfrm>
                <a:off x="7814667" y="3948491"/>
                <a:ext cx="17922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8" extrusionOk="0">
                    <a:moveTo>
                      <a:pt x="1303" y="1"/>
                    </a:moveTo>
                    <a:cubicBezTo>
                      <a:pt x="868" y="1"/>
                      <a:pt x="434" y="44"/>
                      <a:pt x="0" y="123"/>
                    </a:cubicBezTo>
                    <a:lnTo>
                      <a:pt x="2888" y="207"/>
                    </a:lnTo>
                    <a:cubicBezTo>
                      <a:pt x="2361" y="65"/>
                      <a:pt x="1832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4"/>
              <p:cNvSpPr/>
              <p:nvPr/>
            </p:nvSpPr>
            <p:spPr>
              <a:xfrm>
                <a:off x="7809019" y="3944829"/>
                <a:ext cx="190524" cy="2221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8" extrusionOk="0">
                    <a:moveTo>
                      <a:pt x="1106" y="1"/>
                    </a:moveTo>
                    <a:cubicBezTo>
                      <a:pt x="768" y="1"/>
                      <a:pt x="429" y="30"/>
                      <a:pt x="91" y="91"/>
                    </a:cubicBezTo>
                    <a:cubicBezTo>
                      <a:pt x="0" y="91"/>
                      <a:pt x="91" y="182"/>
                      <a:pt x="91" y="182"/>
                    </a:cubicBezTo>
                    <a:cubicBezTo>
                      <a:pt x="434" y="120"/>
                      <a:pt x="777" y="90"/>
                      <a:pt x="1121" y="90"/>
                    </a:cubicBezTo>
                    <a:cubicBezTo>
                      <a:pt x="1741" y="90"/>
                      <a:pt x="2361" y="186"/>
                      <a:pt x="2979" y="357"/>
                    </a:cubicBezTo>
                    <a:cubicBezTo>
                      <a:pt x="3070" y="357"/>
                      <a:pt x="3070" y="266"/>
                      <a:pt x="2979" y="266"/>
                    </a:cubicBezTo>
                    <a:cubicBezTo>
                      <a:pt x="2356" y="98"/>
                      <a:pt x="1731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4"/>
              <p:cNvSpPr/>
              <p:nvPr/>
            </p:nvSpPr>
            <p:spPr>
              <a:xfrm>
                <a:off x="7738579" y="3999567"/>
                <a:ext cx="293606" cy="298893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816" extrusionOk="0">
                    <a:moveTo>
                      <a:pt x="1226" y="1"/>
                    </a:moveTo>
                    <a:lnTo>
                      <a:pt x="351" y="435"/>
                    </a:lnTo>
                    <a:cubicBezTo>
                      <a:pt x="84" y="1402"/>
                      <a:pt x="0" y="2362"/>
                      <a:pt x="259" y="3330"/>
                    </a:cubicBezTo>
                    <a:cubicBezTo>
                      <a:pt x="351" y="3680"/>
                      <a:pt x="526" y="4030"/>
                      <a:pt x="785" y="4290"/>
                    </a:cubicBezTo>
                    <a:cubicBezTo>
                      <a:pt x="1226" y="4731"/>
                      <a:pt x="2011" y="4815"/>
                      <a:pt x="2712" y="4815"/>
                    </a:cubicBezTo>
                    <a:cubicBezTo>
                      <a:pt x="2887" y="4815"/>
                      <a:pt x="3153" y="4815"/>
                      <a:pt x="3238" y="4640"/>
                    </a:cubicBezTo>
                    <a:cubicBezTo>
                      <a:pt x="3329" y="4465"/>
                      <a:pt x="3238" y="4205"/>
                      <a:pt x="3413" y="4114"/>
                    </a:cubicBezTo>
                    <a:cubicBezTo>
                      <a:pt x="3500" y="4072"/>
                      <a:pt x="3611" y="4072"/>
                      <a:pt x="3710" y="4072"/>
                    </a:cubicBezTo>
                    <a:cubicBezTo>
                      <a:pt x="3809" y="4072"/>
                      <a:pt x="3896" y="4072"/>
                      <a:pt x="3938" y="4030"/>
                    </a:cubicBezTo>
                    <a:cubicBezTo>
                      <a:pt x="4029" y="3939"/>
                      <a:pt x="4114" y="3855"/>
                      <a:pt x="4114" y="3764"/>
                    </a:cubicBezTo>
                    <a:cubicBezTo>
                      <a:pt x="4205" y="3505"/>
                      <a:pt x="4289" y="3330"/>
                      <a:pt x="4380" y="3063"/>
                    </a:cubicBezTo>
                    <a:cubicBezTo>
                      <a:pt x="4555" y="2713"/>
                      <a:pt x="4730" y="2278"/>
                      <a:pt x="4639" y="1837"/>
                    </a:cubicBezTo>
                    <a:cubicBezTo>
                      <a:pt x="4464" y="1402"/>
                      <a:pt x="4029" y="1052"/>
                      <a:pt x="3588" y="877"/>
                    </a:cubicBezTo>
                    <a:cubicBezTo>
                      <a:pt x="2803" y="435"/>
                      <a:pt x="2011" y="176"/>
                      <a:pt x="12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4"/>
              <p:cNvSpPr/>
              <p:nvPr/>
            </p:nvSpPr>
            <p:spPr>
              <a:xfrm>
                <a:off x="7743793" y="3997085"/>
                <a:ext cx="293606" cy="30559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924" extrusionOk="0">
                    <a:moveTo>
                      <a:pt x="1071" y="46"/>
                    </a:moveTo>
                    <a:cubicBezTo>
                      <a:pt x="1679" y="220"/>
                      <a:pt x="2200" y="393"/>
                      <a:pt x="2803" y="567"/>
                    </a:cubicBezTo>
                    <a:cubicBezTo>
                      <a:pt x="3069" y="651"/>
                      <a:pt x="3329" y="826"/>
                      <a:pt x="3595" y="917"/>
                    </a:cubicBezTo>
                    <a:cubicBezTo>
                      <a:pt x="3770" y="1092"/>
                      <a:pt x="3945" y="1176"/>
                      <a:pt x="4121" y="1351"/>
                    </a:cubicBezTo>
                    <a:cubicBezTo>
                      <a:pt x="4296" y="1527"/>
                      <a:pt x="4471" y="1702"/>
                      <a:pt x="4555" y="1968"/>
                    </a:cubicBezTo>
                    <a:cubicBezTo>
                      <a:pt x="4555" y="2227"/>
                      <a:pt x="4471" y="2578"/>
                      <a:pt x="4380" y="2844"/>
                    </a:cubicBezTo>
                    <a:cubicBezTo>
                      <a:pt x="4296" y="3103"/>
                      <a:pt x="4205" y="3370"/>
                      <a:pt x="4030" y="3720"/>
                    </a:cubicBezTo>
                    <a:cubicBezTo>
                      <a:pt x="4030" y="3804"/>
                      <a:pt x="3945" y="3979"/>
                      <a:pt x="3854" y="4070"/>
                    </a:cubicBezTo>
                    <a:lnTo>
                      <a:pt x="3504" y="4070"/>
                    </a:lnTo>
                    <a:cubicBezTo>
                      <a:pt x="3245" y="4070"/>
                      <a:pt x="3245" y="4245"/>
                      <a:pt x="3154" y="4505"/>
                    </a:cubicBezTo>
                    <a:cubicBezTo>
                      <a:pt x="3154" y="4596"/>
                      <a:pt x="3154" y="4680"/>
                      <a:pt x="3069" y="4771"/>
                    </a:cubicBezTo>
                    <a:cubicBezTo>
                      <a:pt x="2978" y="4855"/>
                      <a:pt x="2803" y="4855"/>
                      <a:pt x="2719" y="4855"/>
                    </a:cubicBezTo>
                    <a:cubicBezTo>
                      <a:pt x="2194" y="4855"/>
                      <a:pt x="1752" y="4771"/>
                      <a:pt x="1318" y="4680"/>
                    </a:cubicBezTo>
                    <a:cubicBezTo>
                      <a:pt x="1051" y="4596"/>
                      <a:pt x="876" y="4421"/>
                      <a:pt x="701" y="4245"/>
                    </a:cubicBezTo>
                    <a:cubicBezTo>
                      <a:pt x="526" y="4070"/>
                      <a:pt x="351" y="3804"/>
                      <a:pt x="267" y="3545"/>
                    </a:cubicBezTo>
                    <a:cubicBezTo>
                      <a:pt x="91" y="3019"/>
                      <a:pt x="91" y="2402"/>
                      <a:pt x="91" y="1793"/>
                    </a:cubicBezTo>
                    <a:cubicBezTo>
                      <a:pt x="91" y="1527"/>
                      <a:pt x="175" y="1176"/>
                      <a:pt x="175" y="917"/>
                    </a:cubicBezTo>
                    <a:cubicBezTo>
                      <a:pt x="175" y="826"/>
                      <a:pt x="267" y="742"/>
                      <a:pt x="267" y="651"/>
                    </a:cubicBezTo>
                    <a:lnTo>
                      <a:pt x="267" y="567"/>
                    </a:lnTo>
                    <a:lnTo>
                      <a:pt x="267" y="475"/>
                    </a:lnTo>
                    <a:lnTo>
                      <a:pt x="351" y="475"/>
                    </a:lnTo>
                    <a:cubicBezTo>
                      <a:pt x="617" y="300"/>
                      <a:pt x="792" y="216"/>
                      <a:pt x="1051" y="125"/>
                    </a:cubicBezTo>
                    <a:cubicBezTo>
                      <a:pt x="1051" y="75"/>
                      <a:pt x="1051" y="55"/>
                      <a:pt x="1071" y="46"/>
                    </a:cubicBezTo>
                    <a:close/>
                    <a:moveTo>
                      <a:pt x="1115" y="0"/>
                    </a:moveTo>
                    <a:cubicBezTo>
                      <a:pt x="1102" y="0"/>
                      <a:pt x="1082" y="11"/>
                      <a:pt x="1051" y="41"/>
                    </a:cubicBezTo>
                    <a:cubicBezTo>
                      <a:pt x="876" y="125"/>
                      <a:pt x="617" y="216"/>
                      <a:pt x="442" y="391"/>
                    </a:cubicBezTo>
                    <a:lnTo>
                      <a:pt x="267" y="391"/>
                    </a:lnTo>
                    <a:cubicBezTo>
                      <a:pt x="267" y="475"/>
                      <a:pt x="267" y="475"/>
                      <a:pt x="175" y="475"/>
                    </a:cubicBezTo>
                    <a:cubicBezTo>
                      <a:pt x="175" y="826"/>
                      <a:pt x="91" y="1092"/>
                      <a:pt x="91" y="1442"/>
                    </a:cubicBezTo>
                    <a:cubicBezTo>
                      <a:pt x="0" y="2052"/>
                      <a:pt x="0" y="2669"/>
                      <a:pt x="175" y="3278"/>
                    </a:cubicBezTo>
                    <a:cubicBezTo>
                      <a:pt x="267" y="3804"/>
                      <a:pt x="526" y="4245"/>
                      <a:pt x="967" y="4596"/>
                    </a:cubicBezTo>
                    <a:cubicBezTo>
                      <a:pt x="1402" y="4771"/>
                      <a:pt x="1927" y="4855"/>
                      <a:pt x="2369" y="4855"/>
                    </a:cubicBezTo>
                    <a:cubicBezTo>
                      <a:pt x="2498" y="4901"/>
                      <a:pt x="2630" y="4923"/>
                      <a:pt x="2751" y="4923"/>
                    </a:cubicBezTo>
                    <a:cubicBezTo>
                      <a:pt x="2872" y="4923"/>
                      <a:pt x="2982" y="4901"/>
                      <a:pt x="3069" y="4855"/>
                    </a:cubicBezTo>
                    <a:cubicBezTo>
                      <a:pt x="3245" y="4680"/>
                      <a:pt x="3245" y="4421"/>
                      <a:pt x="3329" y="4245"/>
                    </a:cubicBezTo>
                    <a:cubicBezTo>
                      <a:pt x="3374" y="4112"/>
                      <a:pt x="3485" y="4090"/>
                      <a:pt x="3606" y="4090"/>
                    </a:cubicBezTo>
                    <a:cubicBezTo>
                      <a:pt x="3668" y="4090"/>
                      <a:pt x="3734" y="4096"/>
                      <a:pt x="3795" y="4096"/>
                    </a:cubicBezTo>
                    <a:cubicBezTo>
                      <a:pt x="3851" y="4096"/>
                      <a:pt x="3903" y="4090"/>
                      <a:pt x="3945" y="4070"/>
                    </a:cubicBezTo>
                    <a:cubicBezTo>
                      <a:pt x="4030" y="3979"/>
                      <a:pt x="4030" y="3895"/>
                      <a:pt x="4121" y="3720"/>
                    </a:cubicBezTo>
                    <a:cubicBezTo>
                      <a:pt x="4121" y="3629"/>
                      <a:pt x="4205" y="3454"/>
                      <a:pt x="4296" y="3278"/>
                    </a:cubicBezTo>
                    <a:cubicBezTo>
                      <a:pt x="4471" y="2753"/>
                      <a:pt x="4730" y="2143"/>
                      <a:pt x="4471" y="1618"/>
                    </a:cubicBezTo>
                    <a:cubicBezTo>
                      <a:pt x="4205" y="1176"/>
                      <a:pt x="3679" y="917"/>
                      <a:pt x="3245" y="742"/>
                    </a:cubicBezTo>
                    <a:cubicBezTo>
                      <a:pt x="2719" y="475"/>
                      <a:pt x="2102" y="300"/>
                      <a:pt x="1577" y="125"/>
                    </a:cubicBezTo>
                    <a:cubicBezTo>
                      <a:pt x="1402" y="41"/>
                      <a:pt x="1227" y="41"/>
                      <a:pt x="1142" y="41"/>
                    </a:cubicBezTo>
                    <a:cubicBezTo>
                      <a:pt x="1142" y="41"/>
                      <a:pt x="1142" y="0"/>
                      <a:pt x="1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4"/>
              <p:cNvSpPr/>
              <p:nvPr/>
            </p:nvSpPr>
            <p:spPr>
              <a:xfrm>
                <a:off x="7787235" y="4015703"/>
                <a:ext cx="125361" cy="190532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3070" extrusionOk="0">
                    <a:moveTo>
                      <a:pt x="1" y="0"/>
                    </a:moveTo>
                    <a:lnTo>
                      <a:pt x="2019" y="3070"/>
                    </a:lnTo>
                    <a:cubicBezTo>
                      <a:pt x="1669" y="1843"/>
                      <a:pt x="968" y="79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4"/>
              <p:cNvSpPr/>
              <p:nvPr/>
            </p:nvSpPr>
            <p:spPr>
              <a:xfrm>
                <a:off x="7783760" y="4013345"/>
                <a:ext cx="128837" cy="19289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108" extrusionOk="0">
                    <a:moveTo>
                      <a:pt x="38" y="1"/>
                    </a:moveTo>
                    <a:cubicBezTo>
                      <a:pt x="20" y="1"/>
                      <a:pt x="1" y="38"/>
                      <a:pt x="57" y="38"/>
                    </a:cubicBezTo>
                    <a:cubicBezTo>
                      <a:pt x="57" y="10"/>
                      <a:pt x="48" y="1"/>
                      <a:pt x="38" y="1"/>
                    </a:cubicBezTo>
                    <a:close/>
                    <a:moveTo>
                      <a:pt x="57" y="38"/>
                    </a:moveTo>
                    <a:lnTo>
                      <a:pt x="57" y="38"/>
                    </a:lnTo>
                    <a:cubicBezTo>
                      <a:pt x="758" y="655"/>
                      <a:pt x="1374" y="1440"/>
                      <a:pt x="1725" y="2316"/>
                    </a:cubicBezTo>
                    <a:lnTo>
                      <a:pt x="1984" y="3108"/>
                    </a:lnTo>
                    <a:lnTo>
                      <a:pt x="2075" y="3108"/>
                    </a:lnTo>
                    <a:cubicBezTo>
                      <a:pt x="1809" y="2140"/>
                      <a:pt x="1374" y="1265"/>
                      <a:pt x="674" y="564"/>
                    </a:cubicBezTo>
                    <a:cubicBezTo>
                      <a:pt x="498" y="389"/>
                      <a:pt x="323" y="213"/>
                      <a:pt x="57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4"/>
              <p:cNvSpPr/>
              <p:nvPr/>
            </p:nvSpPr>
            <p:spPr>
              <a:xfrm>
                <a:off x="7787235" y="4015703"/>
                <a:ext cx="136222" cy="7093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143" extrusionOk="0">
                    <a:moveTo>
                      <a:pt x="1" y="0"/>
                    </a:moveTo>
                    <a:lnTo>
                      <a:pt x="2194" y="1142"/>
                    </a:lnTo>
                    <a:cubicBezTo>
                      <a:pt x="1578" y="526"/>
                      <a:pt x="793" y="17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4"/>
              <p:cNvSpPr/>
              <p:nvPr/>
            </p:nvSpPr>
            <p:spPr>
              <a:xfrm>
                <a:off x="7787235" y="4015703"/>
                <a:ext cx="141435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180" extrusionOk="0">
                    <a:moveTo>
                      <a:pt x="1" y="0"/>
                    </a:moveTo>
                    <a:cubicBezTo>
                      <a:pt x="793" y="175"/>
                      <a:pt x="1578" y="617"/>
                      <a:pt x="2194" y="1142"/>
                    </a:cubicBezTo>
                    <a:cubicBezTo>
                      <a:pt x="2194" y="1171"/>
                      <a:pt x="2204" y="1180"/>
                      <a:pt x="2216" y="1180"/>
                    </a:cubicBezTo>
                    <a:cubicBezTo>
                      <a:pt x="2241" y="1180"/>
                      <a:pt x="2278" y="1142"/>
                      <a:pt x="2278" y="1142"/>
                    </a:cubicBezTo>
                    <a:cubicBezTo>
                      <a:pt x="1578" y="526"/>
                      <a:pt x="793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4"/>
              <p:cNvSpPr/>
              <p:nvPr/>
            </p:nvSpPr>
            <p:spPr>
              <a:xfrm>
                <a:off x="7787235" y="4015703"/>
                <a:ext cx="43566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04" extrusionOk="0">
                    <a:moveTo>
                      <a:pt x="1" y="0"/>
                    </a:moveTo>
                    <a:lnTo>
                      <a:pt x="702" y="2803"/>
                    </a:lnTo>
                    <a:cubicBezTo>
                      <a:pt x="702" y="1843"/>
                      <a:pt x="442" y="87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7782022" y="4013345"/>
                <a:ext cx="54427" cy="17886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882" extrusionOk="0">
                    <a:moveTo>
                      <a:pt x="63" y="1"/>
                    </a:moveTo>
                    <a:cubicBezTo>
                      <a:pt x="38" y="1"/>
                      <a:pt x="1" y="38"/>
                      <a:pt x="1" y="38"/>
                    </a:cubicBezTo>
                    <a:cubicBezTo>
                      <a:pt x="526" y="914"/>
                      <a:pt x="786" y="1881"/>
                      <a:pt x="786" y="2841"/>
                    </a:cubicBezTo>
                    <a:cubicBezTo>
                      <a:pt x="786" y="2841"/>
                      <a:pt x="826" y="2882"/>
                      <a:pt x="853" y="2882"/>
                    </a:cubicBezTo>
                    <a:cubicBezTo>
                      <a:pt x="867" y="2882"/>
                      <a:pt x="877" y="2872"/>
                      <a:pt x="877" y="2841"/>
                    </a:cubicBezTo>
                    <a:cubicBezTo>
                      <a:pt x="786" y="1881"/>
                      <a:pt x="526" y="914"/>
                      <a:pt x="85" y="38"/>
                    </a:cubicBezTo>
                    <a:cubicBezTo>
                      <a:pt x="85" y="10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7461104" y="3988707"/>
                <a:ext cx="288393" cy="288901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55" extrusionOk="0">
                    <a:moveTo>
                      <a:pt x="3855" y="1"/>
                    </a:moveTo>
                    <a:cubicBezTo>
                      <a:pt x="2894" y="1"/>
                      <a:pt x="1927" y="260"/>
                      <a:pt x="1052" y="786"/>
                    </a:cubicBezTo>
                    <a:cubicBezTo>
                      <a:pt x="792" y="961"/>
                      <a:pt x="526" y="1227"/>
                      <a:pt x="351" y="1577"/>
                    </a:cubicBezTo>
                    <a:cubicBezTo>
                      <a:pt x="0" y="2187"/>
                      <a:pt x="176" y="2888"/>
                      <a:pt x="442" y="3589"/>
                    </a:cubicBezTo>
                    <a:cubicBezTo>
                      <a:pt x="442" y="3764"/>
                      <a:pt x="526" y="3939"/>
                      <a:pt x="701" y="4030"/>
                    </a:cubicBezTo>
                    <a:cubicBezTo>
                      <a:pt x="737" y="4047"/>
                      <a:pt x="777" y="4054"/>
                      <a:pt x="819" y="4054"/>
                    </a:cubicBezTo>
                    <a:cubicBezTo>
                      <a:pt x="937" y="4054"/>
                      <a:pt x="1073" y="4003"/>
                      <a:pt x="1192" y="4003"/>
                    </a:cubicBezTo>
                    <a:cubicBezTo>
                      <a:pt x="1237" y="4003"/>
                      <a:pt x="1280" y="4010"/>
                      <a:pt x="1318" y="4030"/>
                    </a:cubicBezTo>
                    <a:cubicBezTo>
                      <a:pt x="1493" y="4114"/>
                      <a:pt x="1493" y="4380"/>
                      <a:pt x="1577" y="4465"/>
                    </a:cubicBezTo>
                    <a:cubicBezTo>
                      <a:pt x="1668" y="4556"/>
                      <a:pt x="1752" y="4556"/>
                      <a:pt x="1843" y="4556"/>
                    </a:cubicBezTo>
                    <a:cubicBezTo>
                      <a:pt x="2103" y="4640"/>
                      <a:pt x="2369" y="4640"/>
                      <a:pt x="2628" y="4640"/>
                    </a:cubicBezTo>
                    <a:cubicBezTo>
                      <a:pt x="2808" y="4640"/>
                      <a:pt x="2986" y="4655"/>
                      <a:pt x="3158" y="4655"/>
                    </a:cubicBezTo>
                    <a:cubicBezTo>
                      <a:pt x="3409" y="4655"/>
                      <a:pt x="3646" y="4623"/>
                      <a:pt x="3855" y="4465"/>
                    </a:cubicBezTo>
                    <a:cubicBezTo>
                      <a:pt x="4296" y="4205"/>
                      <a:pt x="4380" y="3680"/>
                      <a:pt x="4471" y="3154"/>
                    </a:cubicBezTo>
                    <a:cubicBezTo>
                      <a:pt x="4555" y="2278"/>
                      <a:pt x="4646" y="1486"/>
                      <a:pt x="4555" y="610"/>
                    </a:cubicBezTo>
                    <a:lnTo>
                      <a:pt x="385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7470227" y="3983059"/>
                <a:ext cx="279270" cy="296783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782" extrusionOk="0">
                    <a:moveTo>
                      <a:pt x="3623" y="1"/>
                    </a:moveTo>
                    <a:cubicBezTo>
                      <a:pt x="3357" y="92"/>
                      <a:pt x="3098" y="92"/>
                      <a:pt x="2832" y="176"/>
                    </a:cubicBezTo>
                    <a:cubicBezTo>
                      <a:pt x="2222" y="267"/>
                      <a:pt x="1696" y="442"/>
                      <a:pt x="1171" y="701"/>
                    </a:cubicBezTo>
                    <a:cubicBezTo>
                      <a:pt x="729" y="968"/>
                      <a:pt x="295" y="1318"/>
                      <a:pt x="120" y="1844"/>
                    </a:cubicBezTo>
                    <a:cubicBezTo>
                      <a:pt x="88" y="1938"/>
                      <a:pt x="65" y="2034"/>
                      <a:pt x="50" y="2132"/>
                    </a:cubicBezTo>
                    <a:lnTo>
                      <a:pt x="50" y="2132"/>
                    </a:lnTo>
                    <a:cubicBezTo>
                      <a:pt x="133" y="1888"/>
                      <a:pt x="217" y="1655"/>
                      <a:pt x="379" y="1493"/>
                    </a:cubicBezTo>
                    <a:cubicBezTo>
                      <a:pt x="470" y="1227"/>
                      <a:pt x="729" y="1052"/>
                      <a:pt x="905" y="877"/>
                    </a:cubicBezTo>
                    <a:cubicBezTo>
                      <a:pt x="1430" y="617"/>
                      <a:pt x="1956" y="442"/>
                      <a:pt x="2481" y="267"/>
                    </a:cubicBezTo>
                    <a:cubicBezTo>
                      <a:pt x="2747" y="176"/>
                      <a:pt x="3007" y="176"/>
                      <a:pt x="3273" y="92"/>
                    </a:cubicBezTo>
                    <a:lnTo>
                      <a:pt x="3708" y="92"/>
                    </a:lnTo>
                    <a:cubicBezTo>
                      <a:pt x="3708" y="1"/>
                      <a:pt x="3708" y="1"/>
                      <a:pt x="3623" y="1"/>
                    </a:cubicBezTo>
                    <a:close/>
                    <a:moveTo>
                      <a:pt x="50" y="2132"/>
                    </a:moveTo>
                    <a:cubicBezTo>
                      <a:pt x="43" y="2153"/>
                      <a:pt x="36" y="2173"/>
                      <a:pt x="29" y="2194"/>
                    </a:cubicBezTo>
                    <a:cubicBezTo>
                      <a:pt x="29" y="2234"/>
                      <a:pt x="29" y="2273"/>
                      <a:pt x="29" y="2313"/>
                    </a:cubicBezTo>
                    <a:lnTo>
                      <a:pt x="29" y="2313"/>
                    </a:lnTo>
                    <a:cubicBezTo>
                      <a:pt x="33" y="2253"/>
                      <a:pt x="40" y="2192"/>
                      <a:pt x="50" y="2132"/>
                    </a:cubicBezTo>
                    <a:close/>
                    <a:moveTo>
                      <a:pt x="29" y="2313"/>
                    </a:moveTo>
                    <a:cubicBezTo>
                      <a:pt x="0" y="2713"/>
                      <a:pt x="79" y="3130"/>
                      <a:pt x="204" y="3504"/>
                    </a:cubicBezTo>
                    <a:cubicBezTo>
                      <a:pt x="204" y="3680"/>
                      <a:pt x="295" y="3946"/>
                      <a:pt x="470" y="4121"/>
                    </a:cubicBezTo>
                    <a:lnTo>
                      <a:pt x="1171" y="4121"/>
                    </a:lnTo>
                    <a:cubicBezTo>
                      <a:pt x="1080" y="4030"/>
                      <a:pt x="996" y="4030"/>
                      <a:pt x="905" y="4030"/>
                    </a:cubicBezTo>
                    <a:cubicBezTo>
                      <a:pt x="817" y="4076"/>
                      <a:pt x="752" y="4098"/>
                      <a:pt x="698" y="4098"/>
                    </a:cubicBezTo>
                    <a:cubicBezTo>
                      <a:pt x="644" y="4098"/>
                      <a:pt x="600" y="4076"/>
                      <a:pt x="554" y="4030"/>
                    </a:cubicBezTo>
                    <a:cubicBezTo>
                      <a:pt x="379" y="4030"/>
                      <a:pt x="379" y="3855"/>
                      <a:pt x="295" y="3771"/>
                    </a:cubicBezTo>
                    <a:cubicBezTo>
                      <a:pt x="204" y="3504"/>
                      <a:pt x="204" y="3245"/>
                      <a:pt x="120" y="2979"/>
                    </a:cubicBezTo>
                    <a:cubicBezTo>
                      <a:pt x="43" y="2759"/>
                      <a:pt x="31" y="2535"/>
                      <a:pt x="29" y="2313"/>
                    </a:cubicBezTo>
                    <a:close/>
                    <a:moveTo>
                      <a:pt x="3708" y="92"/>
                    </a:moveTo>
                    <a:cubicBezTo>
                      <a:pt x="3883" y="351"/>
                      <a:pt x="4149" y="526"/>
                      <a:pt x="4324" y="701"/>
                    </a:cubicBezTo>
                    <a:cubicBezTo>
                      <a:pt x="4408" y="1318"/>
                      <a:pt x="4408" y="1928"/>
                      <a:pt x="4408" y="2544"/>
                    </a:cubicBezTo>
                    <a:cubicBezTo>
                      <a:pt x="4324" y="2895"/>
                      <a:pt x="4324" y="3154"/>
                      <a:pt x="4233" y="3420"/>
                    </a:cubicBezTo>
                    <a:cubicBezTo>
                      <a:pt x="4233" y="3680"/>
                      <a:pt x="4149" y="3855"/>
                      <a:pt x="4058" y="4121"/>
                    </a:cubicBezTo>
                    <a:cubicBezTo>
                      <a:pt x="3974" y="4296"/>
                      <a:pt x="3799" y="4471"/>
                      <a:pt x="3532" y="4556"/>
                    </a:cubicBezTo>
                    <a:cubicBezTo>
                      <a:pt x="3357" y="4731"/>
                      <a:pt x="3007" y="4731"/>
                      <a:pt x="2747" y="4731"/>
                    </a:cubicBezTo>
                    <a:cubicBezTo>
                      <a:pt x="2481" y="4731"/>
                      <a:pt x="2222" y="4647"/>
                      <a:pt x="1872" y="4647"/>
                    </a:cubicBezTo>
                    <a:cubicBezTo>
                      <a:pt x="1780" y="4647"/>
                      <a:pt x="1605" y="4647"/>
                      <a:pt x="1521" y="4556"/>
                    </a:cubicBezTo>
                    <a:cubicBezTo>
                      <a:pt x="1346" y="4556"/>
                      <a:pt x="1346" y="4380"/>
                      <a:pt x="1346" y="4296"/>
                    </a:cubicBezTo>
                    <a:cubicBezTo>
                      <a:pt x="1255" y="4205"/>
                      <a:pt x="1255" y="4121"/>
                      <a:pt x="1171" y="4121"/>
                    </a:cubicBezTo>
                    <a:cubicBezTo>
                      <a:pt x="1255" y="4205"/>
                      <a:pt x="1255" y="4296"/>
                      <a:pt x="1346" y="4471"/>
                    </a:cubicBezTo>
                    <a:cubicBezTo>
                      <a:pt x="1346" y="4556"/>
                      <a:pt x="1430" y="4647"/>
                      <a:pt x="1521" y="4647"/>
                    </a:cubicBezTo>
                    <a:cubicBezTo>
                      <a:pt x="1605" y="4731"/>
                      <a:pt x="1780" y="4731"/>
                      <a:pt x="1872" y="4731"/>
                    </a:cubicBezTo>
                    <a:lnTo>
                      <a:pt x="2397" y="4731"/>
                    </a:lnTo>
                    <a:cubicBezTo>
                      <a:pt x="2544" y="4761"/>
                      <a:pt x="2711" y="4782"/>
                      <a:pt x="2886" y="4782"/>
                    </a:cubicBezTo>
                    <a:cubicBezTo>
                      <a:pt x="3227" y="4782"/>
                      <a:pt x="3595" y="4703"/>
                      <a:pt x="3883" y="4471"/>
                    </a:cubicBezTo>
                    <a:cubicBezTo>
                      <a:pt x="4233" y="4121"/>
                      <a:pt x="4324" y="3596"/>
                      <a:pt x="4408" y="3154"/>
                    </a:cubicBezTo>
                    <a:cubicBezTo>
                      <a:pt x="4499" y="2453"/>
                      <a:pt x="4499" y="1844"/>
                      <a:pt x="4408" y="1227"/>
                    </a:cubicBezTo>
                    <a:lnTo>
                      <a:pt x="4408" y="701"/>
                    </a:lnTo>
                    <a:lnTo>
                      <a:pt x="3883" y="176"/>
                    </a:lnTo>
                    <a:cubicBezTo>
                      <a:pt x="3799" y="92"/>
                      <a:pt x="3799" y="92"/>
                      <a:pt x="3708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7575482" y="4010490"/>
                <a:ext cx="141373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804" extrusionOk="0">
                    <a:moveTo>
                      <a:pt x="2278" y="0"/>
                    </a:moveTo>
                    <a:lnTo>
                      <a:pt x="0" y="2803"/>
                    </a:lnTo>
                    <a:cubicBezTo>
                      <a:pt x="1051" y="2186"/>
                      <a:pt x="1927" y="1135"/>
                      <a:pt x="2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4"/>
              <p:cNvSpPr/>
              <p:nvPr/>
            </p:nvSpPr>
            <p:spPr>
              <a:xfrm>
                <a:off x="7575482" y="4004843"/>
                <a:ext cx="146586" cy="17967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2895" extrusionOk="0">
                    <a:moveTo>
                      <a:pt x="2278" y="0"/>
                    </a:moveTo>
                    <a:cubicBezTo>
                      <a:pt x="1927" y="967"/>
                      <a:pt x="1402" y="1752"/>
                      <a:pt x="610" y="2369"/>
                    </a:cubicBezTo>
                    <a:cubicBezTo>
                      <a:pt x="435" y="2544"/>
                      <a:pt x="260" y="2719"/>
                      <a:pt x="0" y="2894"/>
                    </a:cubicBezTo>
                    <a:cubicBezTo>
                      <a:pt x="876" y="2369"/>
                      <a:pt x="1577" y="1668"/>
                      <a:pt x="2012" y="792"/>
                    </a:cubicBezTo>
                    <a:cubicBezTo>
                      <a:pt x="2103" y="526"/>
                      <a:pt x="2278" y="350"/>
                      <a:pt x="2362" y="91"/>
                    </a:cubicBezTo>
                    <a:cubicBezTo>
                      <a:pt x="2362" y="0"/>
                      <a:pt x="2278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4"/>
              <p:cNvSpPr/>
              <p:nvPr/>
            </p:nvSpPr>
            <p:spPr>
              <a:xfrm>
                <a:off x="7695074" y="4004843"/>
                <a:ext cx="32644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4" extrusionOk="0">
                    <a:moveTo>
                      <a:pt x="351" y="0"/>
                    </a:moveTo>
                    <a:lnTo>
                      <a:pt x="0" y="2544"/>
                    </a:lnTo>
                    <a:cubicBezTo>
                      <a:pt x="351" y="1752"/>
                      <a:pt x="526" y="876"/>
                      <a:pt x="3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7689427" y="4004843"/>
                <a:ext cx="38291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44" extrusionOk="0">
                    <a:moveTo>
                      <a:pt x="442" y="0"/>
                    </a:moveTo>
                    <a:cubicBezTo>
                      <a:pt x="526" y="876"/>
                      <a:pt x="442" y="1752"/>
                      <a:pt x="0" y="2544"/>
                    </a:cubicBezTo>
                    <a:lnTo>
                      <a:pt x="91" y="2544"/>
                    </a:lnTo>
                    <a:cubicBezTo>
                      <a:pt x="442" y="1752"/>
                      <a:pt x="617" y="876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7564622" y="4004843"/>
                <a:ext cx="152233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668" extrusionOk="0">
                    <a:moveTo>
                      <a:pt x="2453" y="0"/>
                    </a:moveTo>
                    <a:lnTo>
                      <a:pt x="0" y="1668"/>
                    </a:lnTo>
                    <a:cubicBezTo>
                      <a:pt x="960" y="1317"/>
                      <a:pt x="1836" y="792"/>
                      <a:pt x="2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7564622" y="4004843"/>
                <a:ext cx="157446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68" extrusionOk="0">
                    <a:moveTo>
                      <a:pt x="2453" y="0"/>
                    </a:moveTo>
                    <a:cubicBezTo>
                      <a:pt x="1752" y="701"/>
                      <a:pt x="960" y="1317"/>
                      <a:pt x="0" y="1577"/>
                    </a:cubicBezTo>
                    <a:cubicBezTo>
                      <a:pt x="0" y="1668"/>
                      <a:pt x="0" y="1668"/>
                      <a:pt x="84" y="1668"/>
                    </a:cubicBezTo>
                    <a:cubicBezTo>
                      <a:pt x="960" y="1317"/>
                      <a:pt x="1836" y="792"/>
                      <a:pt x="2537" y="91"/>
                    </a:cubicBezTo>
                    <a:cubicBezTo>
                      <a:pt x="2537" y="0"/>
                      <a:pt x="2453" y="0"/>
                      <a:pt x="2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7406738" y="3737917"/>
                <a:ext cx="315327" cy="28126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532" extrusionOk="0">
                    <a:moveTo>
                      <a:pt x="2265" y="0"/>
                    </a:moveTo>
                    <a:cubicBezTo>
                      <a:pt x="1642" y="0"/>
                      <a:pt x="1087" y="395"/>
                      <a:pt x="526" y="713"/>
                    </a:cubicBezTo>
                    <a:cubicBezTo>
                      <a:pt x="351" y="797"/>
                      <a:pt x="176" y="973"/>
                      <a:pt x="176" y="1148"/>
                    </a:cubicBezTo>
                    <a:cubicBezTo>
                      <a:pt x="176" y="1323"/>
                      <a:pt x="442" y="1589"/>
                      <a:pt x="351" y="1764"/>
                    </a:cubicBezTo>
                    <a:cubicBezTo>
                      <a:pt x="351" y="1940"/>
                      <a:pt x="92" y="1940"/>
                      <a:pt x="0" y="2115"/>
                    </a:cubicBezTo>
                    <a:lnTo>
                      <a:pt x="0" y="2465"/>
                    </a:lnTo>
                    <a:cubicBezTo>
                      <a:pt x="92" y="2724"/>
                      <a:pt x="176" y="2900"/>
                      <a:pt x="176" y="3166"/>
                    </a:cubicBezTo>
                    <a:cubicBezTo>
                      <a:pt x="267" y="3600"/>
                      <a:pt x="442" y="4042"/>
                      <a:pt x="701" y="4301"/>
                    </a:cubicBezTo>
                    <a:cubicBezTo>
                      <a:pt x="980" y="4469"/>
                      <a:pt x="1292" y="4531"/>
                      <a:pt x="1616" y="4531"/>
                    </a:cubicBezTo>
                    <a:cubicBezTo>
                      <a:pt x="1806" y="4531"/>
                      <a:pt x="2000" y="4510"/>
                      <a:pt x="2194" y="4476"/>
                    </a:cubicBezTo>
                    <a:cubicBezTo>
                      <a:pt x="3070" y="4301"/>
                      <a:pt x="3855" y="4042"/>
                      <a:pt x="4646" y="3691"/>
                    </a:cubicBezTo>
                    <a:lnTo>
                      <a:pt x="5081" y="2900"/>
                    </a:lnTo>
                    <a:cubicBezTo>
                      <a:pt x="4646" y="2024"/>
                      <a:pt x="4121" y="1148"/>
                      <a:pt x="3420" y="538"/>
                    </a:cubicBezTo>
                    <a:cubicBezTo>
                      <a:pt x="3070" y="272"/>
                      <a:pt x="2803" y="97"/>
                      <a:pt x="2453" y="13"/>
                    </a:cubicBezTo>
                    <a:cubicBezTo>
                      <a:pt x="2390" y="4"/>
                      <a:pt x="2327" y="0"/>
                      <a:pt x="22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7401525" y="3738661"/>
                <a:ext cx="320540" cy="282633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4554" extrusionOk="0">
                    <a:moveTo>
                      <a:pt x="142" y="2055"/>
                    </a:moveTo>
                    <a:cubicBezTo>
                      <a:pt x="123" y="2068"/>
                      <a:pt x="104" y="2083"/>
                      <a:pt x="84" y="2103"/>
                    </a:cubicBezTo>
                    <a:cubicBezTo>
                      <a:pt x="84" y="2122"/>
                      <a:pt x="86" y="2141"/>
                      <a:pt x="87" y="2160"/>
                    </a:cubicBezTo>
                    <a:lnTo>
                      <a:pt x="87" y="2160"/>
                    </a:lnTo>
                    <a:cubicBezTo>
                      <a:pt x="95" y="2125"/>
                      <a:pt x="115" y="2090"/>
                      <a:pt x="142" y="2055"/>
                    </a:cubicBezTo>
                    <a:close/>
                    <a:moveTo>
                      <a:pt x="2362" y="1"/>
                    </a:moveTo>
                    <a:cubicBezTo>
                      <a:pt x="1752" y="1"/>
                      <a:pt x="1227" y="260"/>
                      <a:pt x="785" y="610"/>
                    </a:cubicBezTo>
                    <a:cubicBezTo>
                      <a:pt x="610" y="701"/>
                      <a:pt x="351" y="876"/>
                      <a:pt x="260" y="1052"/>
                    </a:cubicBezTo>
                    <a:cubicBezTo>
                      <a:pt x="260" y="1136"/>
                      <a:pt x="260" y="1311"/>
                      <a:pt x="351" y="1402"/>
                    </a:cubicBezTo>
                    <a:cubicBezTo>
                      <a:pt x="351" y="1486"/>
                      <a:pt x="435" y="1577"/>
                      <a:pt x="435" y="1752"/>
                    </a:cubicBezTo>
                    <a:cubicBezTo>
                      <a:pt x="435" y="1836"/>
                      <a:pt x="260" y="1928"/>
                      <a:pt x="260" y="1928"/>
                    </a:cubicBezTo>
                    <a:cubicBezTo>
                      <a:pt x="218" y="1969"/>
                      <a:pt x="175" y="2012"/>
                      <a:pt x="142" y="2055"/>
                    </a:cubicBezTo>
                    <a:lnTo>
                      <a:pt x="142" y="2055"/>
                    </a:lnTo>
                    <a:cubicBezTo>
                      <a:pt x="212" y="2008"/>
                      <a:pt x="279" y="1994"/>
                      <a:pt x="351" y="1928"/>
                    </a:cubicBezTo>
                    <a:lnTo>
                      <a:pt x="526" y="1752"/>
                    </a:lnTo>
                    <a:cubicBezTo>
                      <a:pt x="526" y="1577"/>
                      <a:pt x="435" y="1486"/>
                      <a:pt x="435" y="1486"/>
                    </a:cubicBezTo>
                    <a:cubicBezTo>
                      <a:pt x="351" y="1311"/>
                      <a:pt x="351" y="1227"/>
                      <a:pt x="351" y="1136"/>
                    </a:cubicBezTo>
                    <a:cubicBezTo>
                      <a:pt x="351" y="961"/>
                      <a:pt x="435" y="876"/>
                      <a:pt x="526" y="785"/>
                    </a:cubicBezTo>
                    <a:cubicBezTo>
                      <a:pt x="785" y="610"/>
                      <a:pt x="960" y="526"/>
                      <a:pt x="1227" y="351"/>
                    </a:cubicBezTo>
                    <a:cubicBezTo>
                      <a:pt x="1486" y="260"/>
                      <a:pt x="1752" y="85"/>
                      <a:pt x="2012" y="85"/>
                    </a:cubicBezTo>
                    <a:cubicBezTo>
                      <a:pt x="2121" y="50"/>
                      <a:pt x="2228" y="30"/>
                      <a:pt x="2336" y="30"/>
                    </a:cubicBezTo>
                    <a:cubicBezTo>
                      <a:pt x="2491" y="30"/>
                      <a:pt x="2646" y="72"/>
                      <a:pt x="2803" y="176"/>
                    </a:cubicBezTo>
                    <a:cubicBezTo>
                      <a:pt x="3063" y="260"/>
                      <a:pt x="3329" y="435"/>
                      <a:pt x="3504" y="610"/>
                    </a:cubicBezTo>
                    <a:cubicBezTo>
                      <a:pt x="3939" y="961"/>
                      <a:pt x="4289" y="1311"/>
                      <a:pt x="4555" y="1836"/>
                    </a:cubicBezTo>
                    <a:cubicBezTo>
                      <a:pt x="4730" y="2012"/>
                      <a:pt x="4815" y="2278"/>
                      <a:pt x="4906" y="2453"/>
                    </a:cubicBezTo>
                    <a:cubicBezTo>
                      <a:pt x="4990" y="2537"/>
                      <a:pt x="4990" y="2628"/>
                      <a:pt x="4990" y="2628"/>
                    </a:cubicBezTo>
                    <a:cubicBezTo>
                      <a:pt x="4990" y="2712"/>
                      <a:pt x="4990" y="2712"/>
                      <a:pt x="5081" y="2712"/>
                    </a:cubicBezTo>
                    <a:lnTo>
                      <a:pt x="5081" y="2888"/>
                    </a:lnTo>
                    <a:cubicBezTo>
                      <a:pt x="4990" y="3154"/>
                      <a:pt x="4815" y="3413"/>
                      <a:pt x="4730" y="3679"/>
                    </a:cubicBezTo>
                    <a:lnTo>
                      <a:pt x="4639" y="3679"/>
                    </a:lnTo>
                    <a:cubicBezTo>
                      <a:pt x="4639" y="3693"/>
                      <a:pt x="4642" y="3705"/>
                      <a:pt x="4646" y="3715"/>
                    </a:cubicBezTo>
                    <a:lnTo>
                      <a:pt x="4646" y="3715"/>
                    </a:lnTo>
                    <a:cubicBezTo>
                      <a:pt x="4065" y="3955"/>
                      <a:pt x="3560" y="4122"/>
                      <a:pt x="2979" y="4289"/>
                    </a:cubicBezTo>
                    <a:cubicBezTo>
                      <a:pt x="2712" y="4380"/>
                      <a:pt x="2453" y="4380"/>
                      <a:pt x="2103" y="4464"/>
                    </a:cubicBezTo>
                    <a:lnTo>
                      <a:pt x="1402" y="4464"/>
                    </a:lnTo>
                    <a:cubicBezTo>
                      <a:pt x="1136" y="4380"/>
                      <a:pt x="876" y="4289"/>
                      <a:pt x="701" y="4114"/>
                    </a:cubicBezTo>
                    <a:cubicBezTo>
                      <a:pt x="526" y="3939"/>
                      <a:pt x="435" y="3679"/>
                      <a:pt x="435" y="3413"/>
                    </a:cubicBezTo>
                    <a:lnTo>
                      <a:pt x="176" y="2628"/>
                    </a:lnTo>
                    <a:cubicBezTo>
                      <a:pt x="176" y="2472"/>
                      <a:pt x="103" y="2316"/>
                      <a:pt x="87" y="2160"/>
                    </a:cubicBezTo>
                    <a:lnTo>
                      <a:pt x="87" y="2160"/>
                    </a:lnTo>
                    <a:cubicBezTo>
                      <a:pt x="86" y="2169"/>
                      <a:pt x="84" y="2178"/>
                      <a:pt x="84" y="2187"/>
                    </a:cubicBezTo>
                    <a:cubicBezTo>
                      <a:pt x="0" y="2362"/>
                      <a:pt x="84" y="2537"/>
                      <a:pt x="84" y="2628"/>
                    </a:cubicBezTo>
                    <a:cubicBezTo>
                      <a:pt x="176" y="2804"/>
                      <a:pt x="176" y="2979"/>
                      <a:pt x="260" y="3063"/>
                    </a:cubicBezTo>
                    <a:cubicBezTo>
                      <a:pt x="351" y="3588"/>
                      <a:pt x="526" y="4114"/>
                      <a:pt x="960" y="4380"/>
                    </a:cubicBezTo>
                    <a:cubicBezTo>
                      <a:pt x="1181" y="4510"/>
                      <a:pt x="1444" y="4554"/>
                      <a:pt x="1707" y="4554"/>
                    </a:cubicBezTo>
                    <a:cubicBezTo>
                      <a:pt x="1969" y="4554"/>
                      <a:pt x="2232" y="4510"/>
                      <a:pt x="2453" y="4464"/>
                    </a:cubicBezTo>
                    <a:cubicBezTo>
                      <a:pt x="3154" y="4289"/>
                      <a:pt x="3763" y="4114"/>
                      <a:pt x="4289" y="3939"/>
                    </a:cubicBezTo>
                    <a:cubicBezTo>
                      <a:pt x="4464" y="3855"/>
                      <a:pt x="4555" y="3764"/>
                      <a:pt x="4730" y="3764"/>
                    </a:cubicBezTo>
                    <a:cubicBezTo>
                      <a:pt x="4815" y="3504"/>
                      <a:pt x="4990" y="3329"/>
                      <a:pt x="5081" y="3063"/>
                    </a:cubicBezTo>
                    <a:cubicBezTo>
                      <a:pt x="5081" y="2979"/>
                      <a:pt x="5081" y="2979"/>
                      <a:pt x="5165" y="2888"/>
                    </a:cubicBezTo>
                    <a:lnTo>
                      <a:pt x="5165" y="2804"/>
                    </a:lnTo>
                    <a:cubicBezTo>
                      <a:pt x="4990" y="2537"/>
                      <a:pt x="4906" y="2278"/>
                      <a:pt x="4730" y="2012"/>
                    </a:cubicBezTo>
                    <a:cubicBezTo>
                      <a:pt x="4464" y="1577"/>
                      <a:pt x="4205" y="1136"/>
                      <a:pt x="3763" y="701"/>
                    </a:cubicBezTo>
                    <a:cubicBezTo>
                      <a:pt x="3413" y="351"/>
                      <a:pt x="2887" y="1"/>
                      <a:pt x="2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7493686" y="3858254"/>
                <a:ext cx="212307" cy="8136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311" extrusionOk="0">
                    <a:moveTo>
                      <a:pt x="1" y="1"/>
                    </a:moveTo>
                    <a:cubicBezTo>
                      <a:pt x="968" y="877"/>
                      <a:pt x="2194" y="1311"/>
                      <a:pt x="3421" y="1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7488473" y="3858254"/>
                <a:ext cx="217520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403" extrusionOk="0">
                    <a:moveTo>
                      <a:pt x="85" y="1"/>
                    </a:moveTo>
                    <a:cubicBezTo>
                      <a:pt x="85" y="1"/>
                      <a:pt x="1" y="1"/>
                      <a:pt x="85" y="85"/>
                    </a:cubicBezTo>
                    <a:cubicBezTo>
                      <a:pt x="786" y="701"/>
                      <a:pt x="1753" y="1136"/>
                      <a:pt x="2713" y="1311"/>
                    </a:cubicBezTo>
                    <a:cubicBezTo>
                      <a:pt x="2979" y="1311"/>
                      <a:pt x="3238" y="1402"/>
                      <a:pt x="3505" y="1402"/>
                    </a:cubicBezTo>
                    <a:lnTo>
                      <a:pt x="3505" y="1311"/>
                    </a:lnTo>
                    <a:cubicBezTo>
                      <a:pt x="2538" y="1311"/>
                      <a:pt x="1578" y="961"/>
                      <a:pt x="786" y="526"/>
                    </a:cubicBezTo>
                    <a:cubicBezTo>
                      <a:pt x="526" y="351"/>
                      <a:pt x="260" y="176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4"/>
              <p:cNvSpPr/>
              <p:nvPr/>
            </p:nvSpPr>
            <p:spPr>
              <a:xfrm>
                <a:off x="7548051" y="3939554"/>
                <a:ext cx="157943" cy="2879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64" extrusionOk="0">
                    <a:moveTo>
                      <a:pt x="2545" y="1"/>
                    </a:moveTo>
                    <a:lnTo>
                      <a:pt x="1" y="442"/>
                    </a:lnTo>
                    <a:cubicBezTo>
                      <a:pt x="147" y="456"/>
                      <a:pt x="293" y="463"/>
                      <a:pt x="438" y="463"/>
                    </a:cubicBezTo>
                    <a:cubicBezTo>
                      <a:pt x="1166" y="463"/>
                      <a:pt x="1885" y="293"/>
                      <a:pt x="2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4"/>
              <p:cNvSpPr/>
              <p:nvPr/>
            </p:nvSpPr>
            <p:spPr>
              <a:xfrm>
                <a:off x="7548051" y="3939554"/>
                <a:ext cx="157943" cy="29356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73" extrusionOk="0">
                    <a:moveTo>
                      <a:pt x="2545" y="1"/>
                    </a:moveTo>
                    <a:cubicBezTo>
                      <a:pt x="1965" y="257"/>
                      <a:pt x="1340" y="420"/>
                      <a:pt x="703" y="420"/>
                    </a:cubicBezTo>
                    <a:cubicBezTo>
                      <a:pt x="470" y="420"/>
                      <a:pt x="236" y="398"/>
                      <a:pt x="1" y="351"/>
                    </a:cubicBezTo>
                    <a:lnTo>
                      <a:pt x="1" y="442"/>
                    </a:lnTo>
                    <a:cubicBezTo>
                      <a:pt x="206" y="462"/>
                      <a:pt x="411" y="473"/>
                      <a:pt x="615" y="473"/>
                    </a:cubicBezTo>
                    <a:cubicBezTo>
                      <a:pt x="1282" y="473"/>
                      <a:pt x="1938" y="360"/>
                      <a:pt x="2545" y="92"/>
                    </a:cubicBezTo>
                    <a:lnTo>
                      <a:pt x="25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7564622" y="3825671"/>
                <a:ext cx="141373" cy="11394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836" extrusionOk="0">
                    <a:moveTo>
                      <a:pt x="0" y="0"/>
                    </a:moveTo>
                    <a:cubicBezTo>
                      <a:pt x="610" y="785"/>
                      <a:pt x="1402" y="1402"/>
                      <a:pt x="2278" y="18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7558974" y="3825671"/>
                <a:ext cx="150496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877" extrusionOk="0">
                    <a:moveTo>
                      <a:pt x="91" y="0"/>
                    </a:moveTo>
                    <a:cubicBezTo>
                      <a:pt x="91" y="0"/>
                      <a:pt x="0" y="0"/>
                      <a:pt x="91" y="84"/>
                    </a:cubicBezTo>
                    <a:cubicBezTo>
                      <a:pt x="701" y="876"/>
                      <a:pt x="1493" y="1486"/>
                      <a:pt x="2369" y="1836"/>
                    </a:cubicBezTo>
                    <a:cubicBezTo>
                      <a:pt x="1493" y="1402"/>
                      <a:pt x="701" y="785"/>
                      <a:pt x="91" y="0"/>
                    </a:cubicBezTo>
                    <a:close/>
                    <a:moveTo>
                      <a:pt x="2369" y="1836"/>
                    </a:moveTo>
                    <a:cubicBezTo>
                      <a:pt x="2369" y="1866"/>
                      <a:pt x="2378" y="1876"/>
                      <a:pt x="2387" y="1876"/>
                    </a:cubicBezTo>
                    <a:cubicBezTo>
                      <a:pt x="2406" y="1876"/>
                      <a:pt x="2425" y="1836"/>
                      <a:pt x="2369" y="18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7618987" y="3595113"/>
                <a:ext cx="293606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5117" extrusionOk="0">
                    <a:moveTo>
                      <a:pt x="3043" y="0"/>
                    </a:moveTo>
                    <a:cubicBezTo>
                      <a:pt x="2988" y="0"/>
                      <a:pt x="2934" y="12"/>
                      <a:pt x="2887" y="36"/>
                    </a:cubicBezTo>
                    <a:cubicBezTo>
                      <a:pt x="2712" y="36"/>
                      <a:pt x="2628" y="386"/>
                      <a:pt x="2453" y="386"/>
                    </a:cubicBezTo>
                    <a:cubicBezTo>
                      <a:pt x="2278" y="386"/>
                      <a:pt x="2102" y="120"/>
                      <a:pt x="1927" y="120"/>
                    </a:cubicBezTo>
                    <a:cubicBezTo>
                      <a:pt x="1836" y="120"/>
                      <a:pt x="1752" y="211"/>
                      <a:pt x="1661" y="211"/>
                    </a:cubicBezTo>
                    <a:cubicBezTo>
                      <a:pt x="1402" y="386"/>
                      <a:pt x="1226" y="471"/>
                      <a:pt x="1051" y="646"/>
                    </a:cubicBezTo>
                    <a:cubicBezTo>
                      <a:pt x="701" y="821"/>
                      <a:pt x="259" y="1087"/>
                      <a:pt x="175" y="1522"/>
                    </a:cubicBezTo>
                    <a:cubicBezTo>
                      <a:pt x="0" y="1963"/>
                      <a:pt x="175" y="2489"/>
                      <a:pt x="435" y="2923"/>
                    </a:cubicBezTo>
                    <a:cubicBezTo>
                      <a:pt x="785" y="3715"/>
                      <a:pt x="1311" y="4416"/>
                      <a:pt x="1836" y="5025"/>
                    </a:cubicBezTo>
                    <a:lnTo>
                      <a:pt x="2803" y="5117"/>
                    </a:lnTo>
                    <a:cubicBezTo>
                      <a:pt x="3504" y="4500"/>
                      <a:pt x="4205" y="3715"/>
                      <a:pt x="4555" y="2839"/>
                    </a:cubicBezTo>
                    <a:cubicBezTo>
                      <a:pt x="4639" y="2489"/>
                      <a:pt x="4730" y="2138"/>
                      <a:pt x="4639" y="1788"/>
                    </a:cubicBezTo>
                    <a:cubicBezTo>
                      <a:pt x="4555" y="1087"/>
                      <a:pt x="3938" y="646"/>
                      <a:pt x="3413" y="211"/>
                    </a:cubicBezTo>
                    <a:cubicBezTo>
                      <a:pt x="3351" y="83"/>
                      <a:pt x="3193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7613340" y="3591700"/>
                <a:ext cx="304466" cy="32620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56" extrusionOk="0">
                    <a:moveTo>
                      <a:pt x="3679" y="350"/>
                    </a:moveTo>
                    <a:lnTo>
                      <a:pt x="3770" y="441"/>
                    </a:lnTo>
                    <a:cubicBezTo>
                      <a:pt x="3795" y="456"/>
                      <a:pt x="3820" y="472"/>
                      <a:pt x="3844" y="487"/>
                    </a:cubicBezTo>
                    <a:lnTo>
                      <a:pt x="3844" y="487"/>
                    </a:lnTo>
                    <a:cubicBezTo>
                      <a:pt x="3791" y="440"/>
                      <a:pt x="3736" y="394"/>
                      <a:pt x="3679" y="350"/>
                    </a:cubicBezTo>
                    <a:close/>
                    <a:moveTo>
                      <a:pt x="3153" y="0"/>
                    </a:moveTo>
                    <a:cubicBezTo>
                      <a:pt x="2894" y="0"/>
                      <a:pt x="2803" y="266"/>
                      <a:pt x="2628" y="350"/>
                    </a:cubicBezTo>
                    <a:cubicBezTo>
                      <a:pt x="2590" y="364"/>
                      <a:pt x="2554" y="369"/>
                      <a:pt x="2519" y="369"/>
                    </a:cubicBezTo>
                    <a:cubicBezTo>
                      <a:pt x="2317" y="369"/>
                      <a:pt x="2168" y="175"/>
                      <a:pt x="2018" y="175"/>
                    </a:cubicBezTo>
                    <a:cubicBezTo>
                      <a:pt x="1927" y="175"/>
                      <a:pt x="1752" y="266"/>
                      <a:pt x="1668" y="266"/>
                    </a:cubicBezTo>
                    <a:cubicBezTo>
                      <a:pt x="1493" y="350"/>
                      <a:pt x="1402" y="441"/>
                      <a:pt x="1226" y="526"/>
                    </a:cubicBezTo>
                    <a:cubicBezTo>
                      <a:pt x="792" y="792"/>
                      <a:pt x="266" y="1142"/>
                      <a:pt x="175" y="1668"/>
                    </a:cubicBezTo>
                    <a:cubicBezTo>
                      <a:pt x="0" y="2193"/>
                      <a:pt x="350" y="2803"/>
                      <a:pt x="617" y="3244"/>
                    </a:cubicBezTo>
                    <a:cubicBezTo>
                      <a:pt x="876" y="3770"/>
                      <a:pt x="1226" y="4296"/>
                      <a:pt x="1668" y="4730"/>
                    </a:cubicBezTo>
                    <a:cubicBezTo>
                      <a:pt x="1752" y="4821"/>
                      <a:pt x="1843" y="4996"/>
                      <a:pt x="1927" y="5080"/>
                    </a:cubicBezTo>
                    <a:cubicBezTo>
                      <a:pt x="2193" y="5080"/>
                      <a:pt x="2453" y="5172"/>
                      <a:pt x="2719" y="5172"/>
                    </a:cubicBezTo>
                    <a:cubicBezTo>
                      <a:pt x="2719" y="5172"/>
                      <a:pt x="2803" y="5172"/>
                      <a:pt x="2803" y="5256"/>
                    </a:cubicBezTo>
                    <a:cubicBezTo>
                      <a:pt x="2894" y="5256"/>
                      <a:pt x="2894" y="5172"/>
                      <a:pt x="2978" y="5172"/>
                    </a:cubicBezTo>
                    <a:lnTo>
                      <a:pt x="3595" y="4555"/>
                    </a:lnTo>
                    <a:cubicBezTo>
                      <a:pt x="3945" y="4204"/>
                      <a:pt x="4296" y="3770"/>
                      <a:pt x="4471" y="3244"/>
                    </a:cubicBezTo>
                    <a:cubicBezTo>
                      <a:pt x="4730" y="2719"/>
                      <a:pt x="4905" y="2102"/>
                      <a:pt x="4730" y="1577"/>
                    </a:cubicBezTo>
                    <a:cubicBezTo>
                      <a:pt x="4565" y="1081"/>
                      <a:pt x="4244" y="742"/>
                      <a:pt x="3844" y="487"/>
                    </a:cubicBezTo>
                    <a:lnTo>
                      <a:pt x="3844" y="487"/>
                    </a:lnTo>
                    <a:cubicBezTo>
                      <a:pt x="4116" y="731"/>
                      <a:pt x="4338" y="1024"/>
                      <a:pt x="4555" y="1317"/>
                    </a:cubicBezTo>
                    <a:cubicBezTo>
                      <a:pt x="4646" y="1493"/>
                      <a:pt x="4730" y="1668"/>
                      <a:pt x="4730" y="1927"/>
                    </a:cubicBezTo>
                    <a:cubicBezTo>
                      <a:pt x="4821" y="2193"/>
                      <a:pt x="4730" y="2453"/>
                      <a:pt x="4646" y="2719"/>
                    </a:cubicBezTo>
                    <a:cubicBezTo>
                      <a:pt x="4380" y="3595"/>
                      <a:pt x="3770" y="4296"/>
                      <a:pt x="3069" y="4905"/>
                    </a:cubicBezTo>
                    <a:cubicBezTo>
                      <a:pt x="2978" y="4996"/>
                      <a:pt x="2978" y="5080"/>
                      <a:pt x="2894" y="5172"/>
                    </a:cubicBezTo>
                    <a:cubicBezTo>
                      <a:pt x="2544" y="5080"/>
                      <a:pt x="2277" y="5080"/>
                      <a:pt x="1927" y="4996"/>
                    </a:cubicBezTo>
                    <a:cubicBezTo>
                      <a:pt x="1668" y="4646"/>
                      <a:pt x="1317" y="4296"/>
                      <a:pt x="1051" y="3854"/>
                    </a:cubicBezTo>
                    <a:cubicBezTo>
                      <a:pt x="792" y="3420"/>
                      <a:pt x="526" y="2978"/>
                      <a:pt x="350" y="2544"/>
                    </a:cubicBezTo>
                    <a:cubicBezTo>
                      <a:pt x="266" y="2369"/>
                      <a:pt x="175" y="2102"/>
                      <a:pt x="175" y="1843"/>
                    </a:cubicBezTo>
                    <a:cubicBezTo>
                      <a:pt x="175" y="1668"/>
                      <a:pt x="266" y="1402"/>
                      <a:pt x="441" y="1226"/>
                    </a:cubicBezTo>
                    <a:cubicBezTo>
                      <a:pt x="617" y="1051"/>
                      <a:pt x="792" y="967"/>
                      <a:pt x="967" y="792"/>
                    </a:cubicBezTo>
                    <a:cubicBezTo>
                      <a:pt x="1142" y="701"/>
                      <a:pt x="1402" y="526"/>
                      <a:pt x="1577" y="441"/>
                    </a:cubicBezTo>
                    <a:cubicBezTo>
                      <a:pt x="1668" y="350"/>
                      <a:pt x="1752" y="266"/>
                      <a:pt x="1927" y="266"/>
                    </a:cubicBezTo>
                    <a:cubicBezTo>
                      <a:pt x="1957" y="236"/>
                      <a:pt x="1987" y="226"/>
                      <a:pt x="2016" y="226"/>
                    </a:cubicBezTo>
                    <a:cubicBezTo>
                      <a:pt x="2075" y="226"/>
                      <a:pt x="2133" y="266"/>
                      <a:pt x="2193" y="266"/>
                    </a:cubicBezTo>
                    <a:cubicBezTo>
                      <a:pt x="2369" y="350"/>
                      <a:pt x="2453" y="441"/>
                      <a:pt x="2628" y="441"/>
                    </a:cubicBezTo>
                    <a:cubicBezTo>
                      <a:pt x="2803" y="350"/>
                      <a:pt x="2894" y="175"/>
                      <a:pt x="3069" y="91"/>
                    </a:cubicBezTo>
                    <a:cubicBezTo>
                      <a:pt x="3094" y="78"/>
                      <a:pt x="3121" y="72"/>
                      <a:pt x="3149" y="72"/>
                    </a:cubicBezTo>
                    <a:cubicBezTo>
                      <a:pt x="3317" y="72"/>
                      <a:pt x="3529" y="278"/>
                      <a:pt x="3679" y="350"/>
                    </a:cubicBezTo>
                    <a:lnTo>
                      <a:pt x="3504" y="175"/>
                    </a:lnTo>
                    <a:cubicBezTo>
                      <a:pt x="3420" y="91"/>
                      <a:pt x="3244" y="0"/>
                      <a:pt x="3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4"/>
              <p:cNvSpPr/>
              <p:nvPr/>
            </p:nvSpPr>
            <p:spPr>
              <a:xfrm>
                <a:off x="7743793" y="3678648"/>
                <a:ext cx="32644" cy="22839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680" extrusionOk="0">
                    <a:moveTo>
                      <a:pt x="526" y="1"/>
                    </a:moveTo>
                    <a:cubicBezTo>
                      <a:pt x="0" y="1227"/>
                      <a:pt x="0" y="2453"/>
                      <a:pt x="351" y="3679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7743793" y="3678648"/>
                <a:ext cx="32644" cy="23087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0" extrusionOk="0">
                    <a:moveTo>
                      <a:pt x="442" y="1"/>
                    </a:moveTo>
                    <a:cubicBezTo>
                      <a:pt x="91" y="968"/>
                      <a:pt x="0" y="1928"/>
                      <a:pt x="91" y="2895"/>
                    </a:cubicBezTo>
                    <a:cubicBezTo>
                      <a:pt x="175" y="3154"/>
                      <a:pt x="175" y="3420"/>
                      <a:pt x="267" y="3679"/>
                    </a:cubicBezTo>
                    <a:cubicBezTo>
                      <a:pt x="267" y="3710"/>
                      <a:pt x="276" y="3720"/>
                      <a:pt x="288" y="3720"/>
                    </a:cubicBezTo>
                    <a:cubicBezTo>
                      <a:pt x="313" y="3720"/>
                      <a:pt x="351" y="3679"/>
                      <a:pt x="351" y="3679"/>
                    </a:cubicBezTo>
                    <a:cubicBezTo>
                      <a:pt x="91" y="2719"/>
                      <a:pt x="91" y="1752"/>
                      <a:pt x="267" y="79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7695074" y="3765596"/>
                <a:ext cx="70500" cy="1414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877"/>
                      <a:pt x="526" y="1669"/>
                      <a:pt x="1136" y="22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4"/>
              <p:cNvSpPr/>
              <p:nvPr/>
            </p:nvSpPr>
            <p:spPr>
              <a:xfrm>
                <a:off x="7689427" y="3765596"/>
                <a:ext cx="76148" cy="1439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2319" extrusionOk="0">
                    <a:moveTo>
                      <a:pt x="91" y="1"/>
                    </a:moveTo>
                    <a:cubicBezTo>
                      <a:pt x="91" y="1"/>
                      <a:pt x="0" y="1"/>
                      <a:pt x="0" y="92"/>
                    </a:cubicBezTo>
                    <a:cubicBezTo>
                      <a:pt x="176" y="877"/>
                      <a:pt x="617" y="1669"/>
                      <a:pt x="1143" y="2278"/>
                    </a:cubicBezTo>
                    <a:cubicBezTo>
                      <a:pt x="1171" y="2309"/>
                      <a:pt x="1189" y="2319"/>
                      <a:pt x="1202" y="2319"/>
                    </a:cubicBezTo>
                    <a:cubicBezTo>
                      <a:pt x="1227" y="2319"/>
                      <a:pt x="1227" y="2278"/>
                      <a:pt x="1227" y="2278"/>
                    </a:cubicBezTo>
                    <a:cubicBezTo>
                      <a:pt x="617" y="1669"/>
                      <a:pt x="267" y="877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7765514" y="3738661"/>
                <a:ext cx="60074" cy="16837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713" extrusionOk="0">
                    <a:moveTo>
                      <a:pt x="968" y="1"/>
                    </a:moveTo>
                    <a:lnTo>
                      <a:pt x="968" y="1"/>
                    </a:lnTo>
                    <a:cubicBezTo>
                      <a:pt x="442" y="785"/>
                      <a:pt x="92" y="1752"/>
                      <a:pt x="1" y="2712"/>
                    </a:cubicBez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4"/>
              <p:cNvSpPr/>
              <p:nvPr/>
            </p:nvSpPr>
            <p:spPr>
              <a:xfrm>
                <a:off x="7760301" y="3736179"/>
                <a:ext cx="70500" cy="17507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821" extrusionOk="0">
                    <a:moveTo>
                      <a:pt x="1073" y="0"/>
                    </a:moveTo>
                    <a:cubicBezTo>
                      <a:pt x="1061" y="0"/>
                      <a:pt x="1052" y="10"/>
                      <a:pt x="1052" y="41"/>
                    </a:cubicBezTo>
                    <a:cubicBezTo>
                      <a:pt x="526" y="825"/>
                      <a:pt x="176" y="1792"/>
                      <a:pt x="1" y="2752"/>
                    </a:cubicBezTo>
                    <a:cubicBezTo>
                      <a:pt x="1" y="2798"/>
                      <a:pt x="22" y="2821"/>
                      <a:pt x="43" y="2821"/>
                    </a:cubicBezTo>
                    <a:cubicBezTo>
                      <a:pt x="64" y="2821"/>
                      <a:pt x="85" y="2798"/>
                      <a:pt x="85" y="2752"/>
                    </a:cubicBezTo>
                    <a:cubicBezTo>
                      <a:pt x="260" y="1792"/>
                      <a:pt x="610" y="825"/>
                      <a:pt x="1136" y="41"/>
                    </a:cubicBezTo>
                    <a:cubicBezTo>
                      <a:pt x="1136" y="41"/>
                      <a:pt x="1098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4"/>
              <p:cNvSpPr/>
              <p:nvPr/>
            </p:nvSpPr>
            <p:spPr>
              <a:xfrm>
                <a:off x="7651570" y="3879975"/>
                <a:ext cx="201012" cy="176568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2845" extrusionOk="0">
                    <a:moveTo>
                      <a:pt x="1601" y="1"/>
                    </a:moveTo>
                    <a:cubicBezTo>
                      <a:pt x="1127" y="1"/>
                      <a:pt x="641" y="235"/>
                      <a:pt x="351" y="702"/>
                    </a:cubicBezTo>
                    <a:cubicBezTo>
                      <a:pt x="1" y="1402"/>
                      <a:pt x="176" y="2187"/>
                      <a:pt x="877" y="2629"/>
                    </a:cubicBezTo>
                    <a:cubicBezTo>
                      <a:pt x="1085" y="2777"/>
                      <a:pt x="1324" y="2845"/>
                      <a:pt x="1566" y="2845"/>
                    </a:cubicBezTo>
                    <a:cubicBezTo>
                      <a:pt x="2034" y="2845"/>
                      <a:pt x="2513" y="2593"/>
                      <a:pt x="2804" y="2187"/>
                    </a:cubicBezTo>
                    <a:cubicBezTo>
                      <a:pt x="3238" y="1487"/>
                      <a:pt x="2979" y="611"/>
                      <a:pt x="2278" y="176"/>
                    </a:cubicBezTo>
                    <a:cubicBezTo>
                      <a:pt x="2073" y="59"/>
                      <a:pt x="1838" y="1"/>
                      <a:pt x="16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4"/>
              <p:cNvSpPr/>
              <p:nvPr/>
            </p:nvSpPr>
            <p:spPr>
              <a:xfrm>
                <a:off x="7662430" y="3879975"/>
                <a:ext cx="179229" cy="17923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888" extrusionOk="0">
                    <a:moveTo>
                      <a:pt x="1402" y="1"/>
                    </a:moveTo>
                    <a:cubicBezTo>
                      <a:pt x="961" y="1"/>
                      <a:pt x="435" y="260"/>
                      <a:pt x="176" y="702"/>
                    </a:cubicBezTo>
                    <a:cubicBezTo>
                      <a:pt x="85" y="877"/>
                      <a:pt x="1" y="1136"/>
                      <a:pt x="1" y="1402"/>
                    </a:cubicBezTo>
                    <a:cubicBezTo>
                      <a:pt x="1" y="1136"/>
                      <a:pt x="85" y="961"/>
                      <a:pt x="260" y="702"/>
                    </a:cubicBezTo>
                    <a:cubicBezTo>
                      <a:pt x="526" y="260"/>
                      <a:pt x="961" y="1"/>
                      <a:pt x="1402" y="1"/>
                    </a:cubicBezTo>
                    <a:close/>
                    <a:moveTo>
                      <a:pt x="1403" y="1"/>
                    </a:moveTo>
                    <a:cubicBezTo>
                      <a:pt x="1662" y="1"/>
                      <a:pt x="1928" y="85"/>
                      <a:pt x="2103" y="260"/>
                    </a:cubicBezTo>
                    <a:cubicBezTo>
                      <a:pt x="2538" y="527"/>
                      <a:pt x="2804" y="961"/>
                      <a:pt x="2804" y="1402"/>
                    </a:cubicBezTo>
                    <a:cubicBezTo>
                      <a:pt x="2804" y="1662"/>
                      <a:pt x="2713" y="1928"/>
                      <a:pt x="2629" y="2103"/>
                    </a:cubicBezTo>
                    <a:cubicBezTo>
                      <a:pt x="2362" y="2538"/>
                      <a:pt x="1837" y="2804"/>
                      <a:pt x="1402" y="2804"/>
                    </a:cubicBezTo>
                    <a:cubicBezTo>
                      <a:pt x="1136" y="2804"/>
                      <a:pt x="961" y="2713"/>
                      <a:pt x="702" y="2629"/>
                    </a:cubicBezTo>
                    <a:lnTo>
                      <a:pt x="702" y="2629"/>
                    </a:lnTo>
                    <a:cubicBezTo>
                      <a:pt x="877" y="2804"/>
                      <a:pt x="1136" y="2888"/>
                      <a:pt x="1402" y="2888"/>
                    </a:cubicBezTo>
                    <a:cubicBezTo>
                      <a:pt x="1928" y="2888"/>
                      <a:pt x="2362" y="2629"/>
                      <a:pt x="2629" y="2187"/>
                    </a:cubicBezTo>
                    <a:cubicBezTo>
                      <a:pt x="2804" y="1928"/>
                      <a:pt x="2888" y="1662"/>
                      <a:pt x="2888" y="1402"/>
                    </a:cubicBezTo>
                    <a:cubicBezTo>
                      <a:pt x="2888" y="961"/>
                      <a:pt x="2629" y="435"/>
                      <a:pt x="2187" y="176"/>
                    </a:cubicBezTo>
                    <a:cubicBezTo>
                      <a:pt x="1928" y="85"/>
                      <a:pt x="1662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34"/>
            <p:cNvGrpSpPr/>
            <p:nvPr/>
          </p:nvGrpSpPr>
          <p:grpSpPr>
            <a:xfrm rot="-2466702">
              <a:off x="8125182" y="659182"/>
              <a:ext cx="296249" cy="289137"/>
              <a:chOff x="7401525" y="3591700"/>
              <a:chExt cx="728469" cy="710981"/>
            </a:xfrm>
          </p:grpSpPr>
          <p:sp>
            <p:nvSpPr>
              <p:cNvPr id="306" name="Google Shape;306;p34"/>
              <p:cNvSpPr/>
              <p:nvPr/>
            </p:nvSpPr>
            <p:spPr>
              <a:xfrm>
                <a:off x="7809019" y="3754735"/>
                <a:ext cx="320974" cy="288404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4647" extrusionOk="0">
                    <a:moveTo>
                      <a:pt x="2803" y="1"/>
                    </a:moveTo>
                    <a:cubicBezTo>
                      <a:pt x="2278" y="1"/>
                      <a:pt x="1843" y="351"/>
                      <a:pt x="1493" y="702"/>
                    </a:cubicBezTo>
                    <a:cubicBezTo>
                      <a:pt x="876" y="1318"/>
                      <a:pt x="351" y="2019"/>
                      <a:pt x="0" y="2720"/>
                    </a:cubicBezTo>
                    <a:lnTo>
                      <a:pt x="91" y="3680"/>
                    </a:lnTo>
                    <a:cubicBezTo>
                      <a:pt x="967" y="4205"/>
                      <a:pt x="1843" y="4556"/>
                      <a:pt x="2894" y="4647"/>
                    </a:cubicBezTo>
                    <a:cubicBezTo>
                      <a:pt x="3245" y="4647"/>
                      <a:pt x="3595" y="4647"/>
                      <a:pt x="3854" y="4472"/>
                    </a:cubicBezTo>
                    <a:cubicBezTo>
                      <a:pt x="4471" y="4121"/>
                      <a:pt x="4821" y="3420"/>
                      <a:pt x="4997" y="2804"/>
                    </a:cubicBezTo>
                    <a:cubicBezTo>
                      <a:pt x="5081" y="2629"/>
                      <a:pt x="5172" y="2369"/>
                      <a:pt x="5081" y="2278"/>
                    </a:cubicBezTo>
                    <a:cubicBezTo>
                      <a:pt x="4906" y="2103"/>
                      <a:pt x="4646" y="2019"/>
                      <a:pt x="4555" y="1844"/>
                    </a:cubicBezTo>
                    <a:cubicBezTo>
                      <a:pt x="4555" y="1669"/>
                      <a:pt x="4646" y="1493"/>
                      <a:pt x="4646" y="1318"/>
                    </a:cubicBezTo>
                    <a:cubicBezTo>
                      <a:pt x="4646" y="1227"/>
                      <a:pt x="4555" y="1143"/>
                      <a:pt x="4471" y="1052"/>
                    </a:cubicBezTo>
                    <a:cubicBezTo>
                      <a:pt x="4296" y="968"/>
                      <a:pt x="4030" y="793"/>
                      <a:pt x="3854" y="617"/>
                    </a:cubicBezTo>
                    <a:cubicBezTo>
                      <a:pt x="3595" y="351"/>
                      <a:pt x="3245" y="92"/>
                      <a:pt x="2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4"/>
              <p:cNvSpPr/>
              <p:nvPr/>
            </p:nvSpPr>
            <p:spPr>
              <a:xfrm>
                <a:off x="7803806" y="3754115"/>
                <a:ext cx="326187" cy="28902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657" extrusionOk="0">
                    <a:moveTo>
                      <a:pt x="2831" y="64"/>
                    </a:moveTo>
                    <a:cubicBezTo>
                      <a:pt x="2909" y="64"/>
                      <a:pt x="2986" y="75"/>
                      <a:pt x="3063" y="102"/>
                    </a:cubicBezTo>
                    <a:cubicBezTo>
                      <a:pt x="3329" y="186"/>
                      <a:pt x="3588" y="277"/>
                      <a:pt x="3763" y="452"/>
                    </a:cubicBezTo>
                    <a:cubicBezTo>
                      <a:pt x="4030" y="627"/>
                      <a:pt x="4205" y="887"/>
                      <a:pt x="4464" y="1062"/>
                    </a:cubicBezTo>
                    <a:cubicBezTo>
                      <a:pt x="4555" y="1153"/>
                      <a:pt x="4639" y="1237"/>
                      <a:pt x="4730" y="1412"/>
                    </a:cubicBezTo>
                    <a:cubicBezTo>
                      <a:pt x="4730" y="1503"/>
                      <a:pt x="4639" y="1587"/>
                      <a:pt x="4639" y="1763"/>
                    </a:cubicBezTo>
                    <a:cubicBezTo>
                      <a:pt x="4555" y="1938"/>
                      <a:pt x="4730" y="2029"/>
                      <a:pt x="4905" y="2113"/>
                    </a:cubicBezTo>
                    <a:cubicBezTo>
                      <a:pt x="4990" y="2204"/>
                      <a:pt x="5081" y="2204"/>
                      <a:pt x="5165" y="2379"/>
                    </a:cubicBezTo>
                    <a:cubicBezTo>
                      <a:pt x="5165" y="2463"/>
                      <a:pt x="5165" y="2639"/>
                      <a:pt x="5081" y="2730"/>
                    </a:cubicBezTo>
                    <a:cubicBezTo>
                      <a:pt x="4905" y="3164"/>
                      <a:pt x="4730" y="3690"/>
                      <a:pt x="4464" y="4040"/>
                    </a:cubicBezTo>
                    <a:cubicBezTo>
                      <a:pt x="4289" y="4215"/>
                      <a:pt x="4114" y="4390"/>
                      <a:pt x="3938" y="4482"/>
                    </a:cubicBezTo>
                    <a:cubicBezTo>
                      <a:pt x="3679" y="4566"/>
                      <a:pt x="3329" y="4566"/>
                      <a:pt x="3063" y="4566"/>
                    </a:cubicBezTo>
                    <a:cubicBezTo>
                      <a:pt x="2453" y="4566"/>
                      <a:pt x="1927" y="4482"/>
                      <a:pt x="1402" y="4215"/>
                    </a:cubicBezTo>
                    <a:cubicBezTo>
                      <a:pt x="1135" y="4131"/>
                      <a:pt x="876" y="4040"/>
                      <a:pt x="610" y="3865"/>
                    </a:cubicBezTo>
                    <a:cubicBezTo>
                      <a:pt x="526" y="3865"/>
                      <a:pt x="526" y="3781"/>
                      <a:pt x="435" y="3781"/>
                    </a:cubicBezTo>
                    <a:cubicBezTo>
                      <a:pt x="435" y="3781"/>
                      <a:pt x="351" y="3781"/>
                      <a:pt x="351" y="3690"/>
                    </a:cubicBezTo>
                    <a:lnTo>
                      <a:pt x="260" y="3690"/>
                    </a:lnTo>
                    <a:lnTo>
                      <a:pt x="260" y="3606"/>
                    </a:lnTo>
                    <a:cubicBezTo>
                      <a:pt x="175" y="3339"/>
                      <a:pt x="175" y="3080"/>
                      <a:pt x="84" y="2814"/>
                    </a:cubicBezTo>
                    <a:lnTo>
                      <a:pt x="84" y="2730"/>
                    </a:lnTo>
                    <a:cubicBezTo>
                      <a:pt x="351" y="2288"/>
                      <a:pt x="701" y="1763"/>
                      <a:pt x="1051" y="1328"/>
                    </a:cubicBezTo>
                    <a:cubicBezTo>
                      <a:pt x="1227" y="1153"/>
                      <a:pt x="1402" y="887"/>
                      <a:pt x="1661" y="712"/>
                    </a:cubicBezTo>
                    <a:cubicBezTo>
                      <a:pt x="1836" y="536"/>
                      <a:pt x="2011" y="361"/>
                      <a:pt x="2278" y="186"/>
                    </a:cubicBezTo>
                    <a:cubicBezTo>
                      <a:pt x="2460" y="127"/>
                      <a:pt x="2647" y="64"/>
                      <a:pt x="2831" y="64"/>
                    </a:cubicBezTo>
                    <a:close/>
                    <a:moveTo>
                      <a:pt x="2845" y="0"/>
                    </a:moveTo>
                    <a:cubicBezTo>
                      <a:pt x="2801" y="0"/>
                      <a:pt x="2757" y="4"/>
                      <a:pt x="2712" y="11"/>
                    </a:cubicBezTo>
                    <a:cubicBezTo>
                      <a:pt x="2102" y="102"/>
                      <a:pt x="1752" y="536"/>
                      <a:pt x="1402" y="887"/>
                    </a:cubicBezTo>
                    <a:cubicBezTo>
                      <a:pt x="960" y="1328"/>
                      <a:pt x="610" y="1854"/>
                      <a:pt x="260" y="2379"/>
                    </a:cubicBezTo>
                    <a:cubicBezTo>
                      <a:pt x="175" y="2463"/>
                      <a:pt x="84" y="2555"/>
                      <a:pt x="0" y="2730"/>
                    </a:cubicBezTo>
                    <a:cubicBezTo>
                      <a:pt x="84" y="2989"/>
                      <a:pt x="84" y="3255"/>
                      <a:pt x="175" y="3515"/>
                    </a:cubicBezTo>
                    <a:lnTo>
                      <a:pt x="175" y="3690"/>
                    </a:lnTo>
                    <a:lnTo>
                      <a:pt x="260" y="3781"/>
                    </a:lnTo>
                    <a:cubicBezTo>
                      <a:pt x="526" y="3865"/>
                      <a:pt x="785" y="4040"/>
                      <a:pt x="1051" y="4131"/>
                    </a:cubicBezTo>
                    <a:cubicBezTo>
                      <a:pt x="1577" y="4390"/>
                      <a:pt x="2187" y="4566"/>
                      <a:pt x="2712" y="4657"/>
                    </a:cubicBezTo>
                    <a:cubicBezTo>
                      <a:pt x="3238" y="4657"/>
                      <a:pt x="3854" y="4657"/>
                      <a:pt x="4289" y="4306"/>
                    </a:cubicBezTo>
                    <a:cubicBezTo>
                      <a:pt x="4639" y="3956"/>
                      <a:pt x="4905" y="3515"/>
                      <a:pt x="5081" y="3080"/>
                    </a:cubicBezTo>
                    <a:cubicBezTo>
                      <a:pt x="5081" y="2905"/>
                      <a:pt x="5165" y="2814"/>
                      <a:pt x="5165" y="2730"/>
                    </a:cubicBezTo>
                    <a:cubicBezTo>
                      <a:pt x="5256" y="2555"/>
                      <a:pt x="5256" y="2463"/>
                      <a:pt x="5256" y="2379"/>
                    </a:cubicBezTo>
                    <a:cubicBezTo>
                      <a:pt x="5165" y="2113"/>
                      <a:pt x="4905" y="2113"/>
                      <a:pt x="4730" y="1938"/>
                    </a:cubicBezTo>
                    <a:cubicBezTo>
                      <a:pt x="4555" y="1763"/>
                      <a:pt x="4814" y="1503"/>
                      <a:pt x="4730" y="1237"/>
                    </a:cubicBezTo>
                    <a:lnTo>
                      <a:pt x="4464" y="978"/>
                    </a:lnTo>
                    <a:cubicBezTo>
                      <a:pt x="4380" y="887"/>
                      <a:pt x="4205" y="803"/>
                      <a:pt x="4114" y="712"/>
                    </a:cubicBezTo>
                    <a:cubicBezTo>
                      <a:pt x="3716" y="391"/>
                      <a:pt x="3313" y="0"/>
                      <a:pt x="2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7814667" y="3895304"/>
                <a:ext cx="217520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981" extrusionOk="0">
                    <a:moveTo>
                      <a:pt x="3145" y="1"/>
                    </a:moveTo>
                    <a:cubicBezTo>
                      <a:pt x="2040" y="1"/>
                      <a:pt x="949" y="348"/>
                      <a:pt x="0" y="980"/>
                    </a:cubicBezTo>
                    <a:lnTo>
                      <a:pt x="3504" y="13"/>
                    </a:lnTo>
                    <a:cubicBezTo>
                      <a:pt x="3384" y="5"/>
                      <a:pt x="3265" y="1"/>
                      <a:pt x="3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4"/>
              <p:cNvSpPr/>
              <p:nvPr/>
            </p:nvSpPr>
            <p:spPr>
              <a:xfrm>
                <a:off x="7809019" y="3890898"/>
                <a:ext cx="228381" cy="6529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1052" extrusionOk="0">
                    <a:moveTo>
                      <a:pt x="3595" y="0"/>
                    </a:moveTo>
                    <a:cubicBezTo>
                      <a:pt x="2628" y="0"/>
                      <a:pt x="1668" y="175"/>
                      <a:pt x="792" y="610"/>
                    </a:cubicBezTo>
                    <a:cubicBezTo>
                      <a:pt x="526" y="701"/>
                      <a:pt x="267" y="785"/>
                      <a:pt x="91" y="960"/>
                    </a:cubicBezTo>
                    <a:cubicBezTo>
                      <a:pt x="0" y="960"/>
                      <a:pt x="91" y="1051"/>
                      <a:pt x="91" y="1051"/>
                    </a:cubicBezTo>
                    <a:cubicBezTo>
                      <a:pt x="876" y="526"/>
                      <a:pt x="1843" y="175"/>
                      <a:pt x="2803" y="84"/>
                    </a:cubicBezTo>
                    <a:lnTo>
                      <a:pt x="3595" y="84"/>
                    </a:lnTo>
                    <a:cubicBezTo>
                      <a:pt x="3679" y="84"/>
                      <a:pt x="3679" y="0"/>
                      <a:pt x="3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4"/>
              <p:cNvSpPr/>
              <p:nvPr/>
            </p:nvSpPr>
            <p:spPr>
              <a:xfrm>
                <a:off x="7814667" y="3841745"/>
                <a:ext cx="108791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844" extrusionOk="0">
                    <a:moveTo>
                      <a:pt x="1752" y="0"/>
                    </a:moveTo>
                    <a:lnTo>
                      <a:pt x="1752" y="0"/>
                    </a:lnTo>
                    <a:cubicBezTo>
                      <a:pt x="1052" y="442"/>
                      <a:pt x="435" y="1051"/>
                      <a:pt x="0" y="1843"/>
                    </a:cubicBez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7809019" y="3841745"/>
                <a:ext cx="119652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844" extrusionOk="0">
                    <a:moveTo>
                      <a:pt x="1843" y="0"/>
                    </a:moveTo>
                    <a:cubicBezTo>
                      <a:pt x="1143" y="442"/>
                      <a:pt x="442" y="1051"/>
                      <a:pt x="91" y="1752"/>
                    </a:cubicBezTo>
                    <a:cubicBezTo>
                      <a:pt x="0" y="1843"/>
                      <a:pt x="91" y="1843"/>
                      <a:pt x="91" y="1843"/>
                    </a:cubicBezTo>
                    <a:cubicBezTo>
                      <a:pt x="526" y="1051"/>
                      <a:pt x="1143" y="442"/>
                      <a:pt x="1927" y="91"/>
                    </a:cubicBezTo>
                    <a:cubicBezTo>
                      <a:pt x="1927" y="0"/>
                      <a:pt x="192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4"/>
              <p:cNvSpPr/>
              <p:nvPr/>
            </p:nvSpPr>
            <p:spPr>
              <a:xfrm>
                <a:off x="7814667" y="3948491"/>
                <a:ext cx="17922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8" extrusionOk="0">
                    <a:moveTo>
                      <a:pt x="1303" y="1"/>
                    </a:moveTo>
                    <a:cubicBezTo>
                      <a:pt x="868" y="1"/>
                      <a:pt x="434" y="44"/>
                      <a:pt x="0" y="123"/>
                    </a:cubicBezTo>
                    <a:lnTo>
                      <a:pt x="2888" y="207"/>
                    </a:lnTo>
                    <a:cubicBezTo>
                      <a:pt x="2361" y="65"/>
                      <a:pt x="1832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4"/>
              <p:cNvSpPr/>
              <p:nvPr/>
            </p:nvSpPr>
            <p:spPr>
              <a:xfrm>
                <a:off x="7809019" y="3944829"/>
                <a:ext cx="190524" cy="2221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8" extrusionOk="0">
                    <a:moveTo>
                      <a:pt x="1106" y="1"/>
                    </a:moveTo>
                    <a:cubicBezTo>
                      <a:pt x="768" y="1"/>
                      <a:pt x="429" y="30"/>
                      <a:pt x="91" y="91"/>
                    </a:cubicBezTo>
                    <a:cubicBezTo>
                      <a:pt x="0" y="91"/>
                      <a:pt x="91" y="182"/>
                      <a:pt x="91" y="182"/>
                    </a:cubicBezTo>
                    <a:cubicBezTo>
                      <a:pt x="434" y="120"/>
                      <a:pt x="777" y="90"/>
                      <a:pt x="1121" y="90"/>
                    </a:cubicBezTo>
                    <a:cubicBezTo>
                      <a:pt x="1741" y="90"/>
                      <a:pt x="2361" y="186"/>
                      <a:pt x="2979" y="357"/>
                    </a:cubicBezTo>
                    <a:cubicBezTo>
                      <a:pt x="3070" y="357"/>
                      <a:pt x="3070" y="266"/>
                      <a:pt x="2979" y="266"/>
                    </a:cubicBezTo>
                    <a:cubicBezTo>
                      <a:pt x="2356" y="98"/>
                      <a:pt x="1731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7738579" y="3999567"/>
                <a:ext cx="293606" cy="298893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816" extrusionOk="0">
                    <a:moveTo>
                      <a:pt x="1226" y="1"/>
                    </a:moveTo>
                    <a:lnTo>
                      <a:pt x="351" y="435"/>
                    </a:lnTo>
                    <a:cubicBezTo>
                      <a:pt x="84" y="1402"/>
                      <a:pt x="0" y="2362"/>
                      <a:pt x="259" y="3330"/>
                    </a:cubicBezTo>
                    <a:cubicBezTo>
                      <a:pt x="351" y="3680"/>
                      <a:pt x="526" y="4030"/>
                      <a:pt x="785" y="4290"/>
                    </a:cubicBezTo>
                    <a:cubicBezTo>
                      <a:pt x="1226" y="4731"/>
                      <a:pt x="2011" y="4815"/>
                      <a:pt x="2712" y="4815"/>
                    </a:cubicBezTo>
                    <a:cubicBezTo>
                      <a:pt x="2887" y="4815"/>
                      <a:pt x="3153" y="4815"/>
                      <a:pt x="3238" y="4640"/>
                    </a:cubicBezTo>
                    <a:cubicBezTo>
                      <a:pt x="3329" y="4465"/>
                      <a:pt x="3238" y="4205"/>
                      <a:pt x="3413" y="4114"/>
                    </a:cubicBezTo>
                    <a:cubicBezTo>
                      <a:pt x="3500" y="4072"/>
                      <a:pt x="3611" y="4072"/>
                      <a:pt x="3710" y="4072"/>
                    </a:cubicBezTo>
                    <a:cubicBezTo>
                      <a:pt x="3809" y="4072"/>
                      <a:pt x="3896" y="4072"/>
                      <a:pt x="3938" y="4030"/>
                    </a:cubicBezTo>
                    <a:cubicBezTo>
                      <a:pt x="4029" y="3939"/>
                      <a:pt x="4114" y="3855"/>
                      <a:pt x="4114" y="3764"/>
                    </a:cubicBezTo>
                    <a:cubicBezTo>
                      <a:pt x="4205" y="3505"/>
                      <a:pt x="4289" y="3330"/>
                      <a:pt x="4380" y="3063"/>
                    </a:cubicBezTo>
                    <a:cubicBezTo>
                      <a:pt x="4555" y="2713"/>
                      <a:pt x="4730" y="2278"/>
                      <a:pt x="4639" y="1837"/>
                    </a:cubicBezTo>
                    <a:cubicBezTo>
                      <a:pt x="4464" y="1402"/>
                      <a:pt x="4029" y="1052"/>
                      <a:pt x="3588" y="877"/>
                    </a:cubicBezTo>
                    <a:cubicBezTo>
                      <a:pt x="2803" y="435"/>
                      <a:pt x="2011" y="176"/>
                      <a:pt x="1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4"/>
              <p:cNvSpPr/>
              <p:nvPr/>
            </p:nvSpPr>
            <p:spPr>
              <a:xfrm>
                <a:off x="7743793" y="3997085"/>
                <a:ext cx="293606" cy="30559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924" extrusionOk="0">
                    <a:moveTo>
                      <a:pt x="1071" y="46"/>
                    </a:moveTo>
                    <a:cubicBezTo>
                      <a:pt x="1679" y="220"/>
                      <a:pt x="2200" y="393"/>
                      <a:pt x="2803" y="567"/>
                    </a:cubicBezTo>
                    <a:cubicBezTo>
                      <a:pt x="3069" y="651"/>
                      <a:pt x="3329" y="826"/>
                      <a:pt x="3595" y="917"/>
                    </a:cubicBezTo>
                    <a:cubicBezTo>
                      <a:pt x="3770" y="1092"/>
                      <a:pt x="3945" y="1176"/>
                      <a:pt x="4121" y="1351"/>
                    </a:cubicBezTo>
                    <a:cubicBezTo>
                      <a:pt x="4296" y="1527"/>
                      <a:pt x="4471" y="1702"/>
                      <a:pt x="4555" y="1968"/>
                    </a:cubicBezTo>
                    <a:cubicBezTo>
                      <a:pt x="4555" y="2227"/>
                      <a:pt x="4471" y="2578"/>
                      <a:pt x="4380" y="2844"/>
                    </a:cubicBezTo>
                    <a:cubicBezTo>
                      <a:pt x="4296" y="3103"/>
                      <a:pt x="4205" y="3370"/>
                      <a:pt x="4030" y="3720"/>
                    </a:cubicBezTo>
                    <a:cubicBezTo>
                      <a:pt x="4030" y="3804"/>
                      <a:pt x="3945" y="3979"/>
                      <a:pt x="3854" y="4070"/>
                    </a:cubicBezTo>
                    <a:lnTo>
                      <a:pt x="3504" y="4070"/>
                    </a:lnTo>
                    <a:cubicBezTo>
                      <a:pt x="3245" y="4070"/>
                      <a:pt x="3245" y="4245"/>
                      <a:pt x="3154" y="4505"/>
                    </a:cubicBezTo>
                    <a:cubicBezTo>
                      <a:pt x="3154" y="4596"/>
                      <a:pt x="3154" y="4680"/>
                      <a:pt x="3069" y="4771"/>
                    </a:cubicBezTo>
                    <a:cubicBezTo>
                      <a:pt x="2978" y="4855"/>
                      <a:pt x="2803" y="4855"/>
                      <a:pt x="2719" y="4855"/>
                    </a:cubicBezTo>
                    <a:cubicBezTo>
                      <a:pt x="2194" y="4855"/>
                      <a:pt x="1752" y="4771"/>
                      <a:pt x="1318" y="4680"/>
                    </a:cubicBezTo>
                    <a:cubicBezTo>
                      <a:pt x="1051" y="4596"/>
                      <a:pt x="876" y="4421"/>
                      <a:pt x="701" y="4245"/>
                    </a:cubicBezTo>
                    <a:cubicBezTo>
                      <a:pt x="526" y="4070"/>
                      <a:pt x="351" y="3804"/>
                      <a:pt x="267" y="3545"/>
                    </a:cubicBezTo>
                    <a:cubicBezTo>
                      <a:pt x="91" y="3019"/>
                      <a:pt x="91" y="2402"/>
                      <a:pt x="91" y="1793"/>
                    </a:cubicBezTo>
                    <a:cubicBezTo>
                      <a:pt x="91" y="1527"/>
                      <a:pt x="175" y="1176"/>
                      <a:pt x="175" y="917"/>
                    </a:cubicBezTo>
                    <a:cubicBezTo>
                      <a:pt x="175" y="826"/>
                      <a:pt x="267" y="742"/>
                      <a:pt x="267" y="651"/>
                    </a:cubicBezTo>
                    <a:lnTo>
                      <a:pt x="267" y="567"/>
                    </a:lnTo>
                    <a:lnTo>
                      <a:pt x="267" y="475"/>
                    </a:lnTo>
                    <a:lnTo>
                      <a:pt x="351" y="475"/>
                    </a:lnTo>
                    <a:cubicBezTo>
                      <a:pt x="617" y="300"/>
                      <a:pt x="792" y="216"/>
                      <a:pt x="1051" y="125"/>
                    </a:cubicBezTo>
                    <a:cubicBezTo>
                      <a:pt x="1051" y="75"/>
                      <a:pt x="1051" y="55"/>
                      <a:pt x="1071" y="46"/>
                    </a:cubicBezTo>
                    <a:close/>
                    <a:moveTo>
                      <a:pt x="1115" y="0"/>
                    </a:moveTo>
                    <a:cubicBezTo>
                      <a:pt x="1102" y="0"/>
                      <a:pt x="1082" y="11"/>
                      <a:pt x="1051" y="41"/>
                    </a:cubicBezTo>
                    <a:cubicBezTo>
                      <a:pt x="876" y="125"/>
                      <a:pt x="617" y="216"/>
                      <a:pt x="442" y="391"/>
                    </a:cubicBezTo>
                    <a:lnTo>
                      <a:pt x="267" y="391"/>
                    </a:lnTo>
                    <a:cubicBezTo>
                      <a:pt x="267" y="475"/>
                      <a:pt x="267" y="475"/>
                      <a:pt x="175" y="475"/>
                    </a:cubicBezTo>
                    <a:cubicBezTo>
                      <a:pt x="175" y="826"/>
                      <a:pt x="91" y="1092"/>
                      <a:pt x="91" y="1442"/>
                    </a:cubicBezTo>
                    <a:cubicBezTo>
                      <a:pt x="0" y="2052"/>
                      <a:pt x="0" y="2669"/>
                      <a:pt x="175" y="3278"/>
                    </a:cubicBezTo>
                    <a:cubicBezTo>
                      <a:pt x="267" y="3804"/>
                      <a:pt x="526" y="4245"/>
                      <a:pt x="967" y="4596"/>
                    </a:cubicBezTo>
                    <a:cubicBezTo>
                      <a:pt x="1402" y="4771"/>
                      <a:pt x="1927" y="4855"/>
                      <a:pt x="2369" y="4855"/>
                    </a:cubicBezTo>
                    <a:cubicBezTo>
                      <a:pt x="2498" y="4901"/>
                      <a:pt x="2630" y="4923"/>
                      <a:pt x="2751" y="4923"/>
                    </a:cubicBezTo>
                    <a:cubicBezTo>
                      <a:pt x="2872" y="4923"/>
                      <a:pt x="2982" y="4901"/>
                      <a:pt x="3069" y="4855"/>
                    </a:cubicBezTo>
                    <a:cubicBezTo>
                      <a:pt x="3245" y="4680"/>
                      <a:pt x="3245" y="4421"/>
                      <a:pt x="3329" y="4245"/>
                    </a:cubicBezTo>
                    <a:cubicBezTo>
                      <a:pt x="3374" y="4112"/>
                      <a:pt x="3485" y="4090"/>
                      <a:pt x="3606" y="4090"/>
                    </a:cubicBezTo>
                    <a:cubicBezTo>
                      <a:pt x="3668" y="4090"/>
                      <a:pt x="3734" y="4096"/>
                      <a:pt x="3795" y="4096"/>
                    </a:cubicBezTo>
                    <a:cubicBezTo>
                      <a:pt x="3851" y="4096"/>
                      <a:pt x="3903" y="4090"/>
                      <a:pt x="3945" y="4070"/>
                    </a:cubicBezTo>
                    <a:cubicBezTo>
                      <a:pt x="4030" y="3979"/>
                      <a:pt x="4030" y="3895"/>
                      <a:pt x="4121" y="3720"/>
                    </a:cubicBezTo>
                    <a:cubicBezTo>
                      <a:pt x="4121" y="3629"/>
                      <a:pt x="4205" y="3454"/>
                      <a:pt x="4296" y="3278"/>
                    </a:cubicBezTo>
                    <a:cubicBezTo>
                      <a:pt x="4471" y="2753"/>
                      <a:pt x="4730" y="2143"/>
                      <a:pt x="4471" y="1618"/>
                    </a:cubicBezTo>
                    <a:cubicBezTo>
                      <a:pt x="4205" y="1176"/>
                      <a:pt x="3679" y="917"/>
                      <a:pt x="3245" y="742"/>
                    </a:cubicBezTo>
                    <a:cubicBezTo>
                      <a:pt x="2719" y="475"/>
                      <a:pt x="2102" y="300"/>
                      <a:pt x="1577" y="125"/>
                    </a:cubicBezTo>
                    <a:cubicBezTo>
                      <a:pt x="1402" y="41"/>
                      <a:pt x="1227" y="41"/>
                      <a:pt x="1142" y="41"/>
                    </a:cubicBezTo>
                    <a:cubicBezTo>
                      <a:pt x="1142" y="41"/>
                      <a:pt x="1142" y="0"/>
                      <a:pt x="1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4"/>
              <p:cNvSpPr/>
              <p:nvPr/>
            </p:nvSpPr>
            <p:spPr>
              <a:xfrm>
                <a:off x="7787235" y="4015703"/>
                <a:ext cx="125361" cy="190532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3070" extrusionOk="0">
                    <a:moveTo>
                      <a:pt x="1" y="0"/>
                    </a:moveTo>
                    <a:lnTo>
                      <a:pt x="2019" y="3070"/>
                    </a:lnTo>
                    <a:cubicBezTo>
                      <a:pt x="1669" y="1843"/>
                      <a:pt x="968" y="79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4"/>
              <p:cNvSpPr/>
              <p:nvPr/>
            </p:nvSpPr>
            <p:spPr>
              <a:xfrm>
                <a:off x="7783760" y="4013345"/>
                <a:ext cx="128837" cy="19289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108" extrusionOk="0">
                    <a:moveTo>
                      <a:pt x="38" y="1"/>
                    </a:moveTo>
                    <a:cubicBezTo>
                      <a:pt x="20" y="1"/>
                      <a:pt x="1" y="38"/>
                      <a:pt x="57" y="38"/>
                    </a:cubicBezTo>
                    <a:cubicBezTo>
                      <a:pt x="57" y="10"/>
                      <a:pt x="48" y="1"/>
                      <a:pt x="38" y="1"/>
                    </a:cubicBezTo>
                    <a:close/>
                    <a:moveTo>
                      <a:pt x="57" y="38"/>
                    </a:moveTo>
                    <a:lnTo>
                      <a:pt x="57" y="38"/>
                    </a:lnTo>
                    <a:cubicBezTo>
                      <a:pt x="758" y="655"/>
                      <a:pt x="1374" y="1440"/>
                      <a:pt x="1725" y="2316"/>
                    </a:cubicBezTo>
                    <a:lnTo>
                      <a:pt x="1984" y="3108"/>
                    </a:lnTo>
                    <a:lnTo>
                      <a:pt x="2075" y="3108"/>
                    </a:lnTo>
                    <a:cubicBezTo>
                      <a:pt x="1809" y="2140"/>
                      <a:pt x="1374" y="1265"/>
                      <a:pt x="674" y="564"/>
                    </a:cubicBezTo>
                    <a:cubicBezTo>
                      <a:pt x="498" y="389"/>
                      <a:pt x="323" y="213"/>
                      <a:pt x="57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4"/>
              <p:cNvSpPr/>
              <p:nvPr/>
            </p:nvSpPr>
            <p:spPr>
              <a:xfrm>
                <a:off x="7787235" y="4015703"/>
                <a:ext cx="136222" cy="7093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143" extrusionOk="0">
                    <a:moveTo>
                      <a:pt x="1" y="0"/>
                    </a:moveTo>
                    <a:lnTo>
                      <a:pt x="2194" y="1142"/>
                    </a:lnTo>
                    <a:cubicBezTo>
                      <a:pt x="1578" y="526"/>
                      <a:pt x="793" y="17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4"/>
              <p:cNvSpPr/>
              <p:nvPr/>
            </p:nvSpPr>
            <p:spPr>
              <a:xfrm>
                <a:off x="7787235" y="4015703"/>
                <a:ext cx="141435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180" extrusionOk="0">
                    <a:moveTo>
                      <a:pt x="1" y="0"/>
                    </a:moveTo>
                    <a:cubicBezTo>
                      <a:pt x="793" y="175"/>
                      <a:pt x="1578" y="617"/>
                      <a:pt x="2194" y="1142"/>
                    </a:cubicBezTo>
                    <a:cubicBezTo>
                      <a:pt x="2194" y="1171"/>
                      <a:pt x="2204" y="1180"/>
                      <a:pt x="2216" y="1180"/>
                    </a:cubicBezTo>
                    <a:cubicBezTo>
                      <a:pt x="2241" y="1180"/>
                      <a:pt x="2278" y="1142"/>
                      <a:pt x="2278" y="1142"/>
                    </a:cubicBezTo>
                    <a:cubicBezTo>
                      <a:pt x="1578" y="526"/>
                      <a:pt x="793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4"/>
              <p:cNvSpPr/>
              <p:nvPr/>
            </p:nvSpPr>
            <p:spPr>
              <a:xfrm>
                <a:off x="7787235" y="4015703"/>
                <a:ext cx="43566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04" extrusionOk="0">
                    <a:moveTo>
                      <a:pt x="1" y="0"/>
                    </a:moveTo>
                    <a:lnTo>
                      <a:pt x="702" y="2803"/>
                    </a:lnTo>
                    <a:cubicBezTo>
                      <a:pt x="702" y="1843"/>
                      <a:pt x="442" y="87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4"/>
              <p:cNvSpPr/>
              <p:nvPr/>
            </p:nvSpPr>
            <p:spPr>
              <a:xfrm>
                <a:off x="7782022" y="4013345"/>
                <a:ext cx="54427" cy="17886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882" extrusionOk="0">
                    <a:moveTo>
                      <a:pt x="63" y="1"/>
                    </a:moveTo>
                    <a:cubicBezTo>
                      <a:pt x="38" y="1"/>
                      <a:pt x="1" y="38"/>
                      <a:pt x="1" y="38"/>
                    </a:cubicBezTo>
                    <a:cubicBezTo>
                      <a:pt x="526" y="914"/>
                      <a:pt x="786" y="1881"/>
                      <a:pt x="786" y="2841"/>
                    </a:cubicBezTo>
                    <a:cubicBezTo>
                      <a:pt x="786" y="2841"/>
                      <a:pt x="826" y="2882"/>
                      <a:pt x="853" y="2882"/>
                    </a:cubicBezTo>
                    <a:cubicBezTo>
                      <a:pt x="867" y="2882"/>
                      <a:pt x="877" y="2872"/>
                      <a:pt x="877" y="2841"/>
                    </a:cubicBezTo>
                    <a:cubicBezTo>
                      <a:pt x="786" y="1881"/>
                      <a:pt x="526" y="914"/>
                      <a:pt x="85" y="38"/>
                    </a:cubicBezTo>
                    <a:cubicBezTo>
                      <a:pt x="85" y="10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4"/>
              <p:cNvSpPr/>
              <p:nvPr/>
            </p:nvSpPr>
            <p:spPr>
              <a:xfrm>
                <a:off x="7461104" y="3988707"/>
                <a:ext cx="288393" cy="288901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55" extrusionOk="0">
                    <a:moveTo>
                      <a:pt x="3855" y="1"/>
                    </a:moveTo>
                    <a:cubicBezTo>
                      <a:pt x="2894" y="1"/>
                      <a:pt x="1927" y="260"/>
                      <a:pt x="1052" y="786"/>
                    </a:cubicBezTo>
                    <a:cubicBezTo>
                      <a:pt x="792" y="961"/>
                      <a:pt x="526" y="1227"/>
                      <a:pt x="351" y="1577"/>
                    </a:cubicBezTo>
                    <a:cubicBezTo>
                      <a:pt x="0" y="2187"/>
                      <a:pt x="176" y="2888"/>
                      <a:pt x="442" y="3589"/>
                    </a:cubicBezTo>
                    <a:cubicBezTo>
                      <a:pt x="442" y="3764"/>
                      <a:pt x="526" y="3939"/>
                      <a:pt x="701" y="4030"/>
                    </a:cubicBezTo>
                    <a:cubicBezTo>
                      <a:pt x="737" y="4047"/>
                      <a:pt x="777" y="4054"/>
                      <a:pt x="819" y="4054"/>
                    </a:cubicBezTo>
                    <a:cubicBezTo>
                      <a:pt x="937" y="4054"/>
                      <a:pt x="1073" y="4003"/>
                      <a:pt x="1192" y="4003"/>
                    </a:cubicBezTo>
                    <a:cubicBezTo>
                      <a:pt x="1237" y="4003"/>
                      <a:pt x="1280" y="4010"/>
                      <a:pt x="1318" y="4030"/>
                    </a:cubicBezTo>
                    <a:cubicBezTo>
                      <a:pt x="1493" y="4114"/>
                      <a:pt x="1493" y="4380"/>
                      <a:pt x="1577" y="4465"/>
                    </a:cubicBezTo>
                    <a:cubicBezTo>
                      <a:pt x="1668" y="4556"/>
                      <a:pt x="1752" y="4556"/>
                      <a:pt x="1843" y="4556"/>
                    </a:cubicBezTo>
                    <a:cubicBezTo>
                      <a:pt x="2103" y="4640"/>
                      <a:pt x="2369" y="4640"/>
                      <a:pt x="2628" y="4640"/>
                    </a:cubicBezTo>
                    <a:cubicBezTo>
                      <a:pt x="2808" y="4640"/>
                      <a:pt x="2986" y="4655"/>
                      <a:pt x="3158" y="4655"/>
                    </a:cubicBezTo>
                    <a:cubicBezTo>
                      <a:pt x="3409" y="4655"/>
                      <a:pt x="3646" y="4623"/>
                      <a:pt x="3855" y="4465"/>
                    </a:cubicBezTo>
                    <a:cubicBezTo>
                      <a:pt x="4296" y="4205"/>
                      <a:pt x="4380" y="3680"/>
                      <a:pt x="4471" y="3154"/>
                    </a:cubicBezTo>
                    <a:cubicBezTo>
                      <a:pt x="4555" y="2278"/>
                      <a:pt x="4646" y="1486"/>
                      <a:pt x="4555" y="610"/>
                    </a:cubicBezTo>
                    <a:lnTo>
                      <a:pt x="38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4"/>
              <p:cNvSpPr/>
              <p:nvPr/>
            </p:nvSpPr>
            <p:spPr>
              <a:xfrm>
                <a:off x="7470227" y="3983059"/>
                <a:ext cx="279270" cy="296783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782" extrusionOk="0">
                    <a:moveTo>
                      <a:pt x="3623" y="1"/>
                    </a:moveTo>
                    <a:cubicBezTo>
                      <a:pt x="3357" y="92"/>
                      <a:pt x="3098" y="92"/>
                      <a:pt x="2832" y="176"/>
                    </a:cubicBezTo>
                    <a:cubicBezTo>
                      <a:pt x="2222" y="267"/>
                      <a:pt x="1696" y="442"/>
                      <a:pt x="1171" y="701"/>
                    </a:cubicBezTo>
                    <a:cubicBezTo>
                      <a:pt x="729" y="968"/>
                      <a:pt x="295" y="1318"/>
                      <a:pt x="120" y="1844"/>
                    </a:cubicBezTo>
                    <a:cubicBezTo>
                      <a:pt x="88" y="1938"/>
                      <a:pt x="65" y="2034"/>
                      <a:pt x="50" y="2132"/>
                    </a:cubicBezTo>
                    <a:lnTo>
                      <a:pt x="50" y="2132"/>
                    </a:lnTo>
                    <a:cubicBezTo>
                      <a:pt x="133" y="1888"/>
                      <a:pt x="217" y="1655"/>
                      <a:pt x="379" y="1493"/>
                    </a:cubicBezTo>
                    <a:cubicBezTo>
                      <a:pt x="470" y="1227"/>
                      <a:pt x="729" y="1052"/>
                      <a:pt x="905" y="877"/>
                    </a:cubicBezTo>
                    <a:cubicBezTo>
                      <a:pt x="1430" y="617"/>
                      <a:pt x="1956" y="442"/>
                      <a:pt x="2481" y="267"/>
                    </a:cubicBezTo>
                    <a:cubicBezTo>
                      <a:pt x="2747" y="176"/>
                      <a:pt x="3007" y="176"/>
                      <a:pt x="3273" y="92"/>
                    </a:cubicBezTo>
                    <a:lnTo>
                      <a:pt x="3708" y="92"/>
                    </a:lnTo>
                    <a:cubicBezTo>
                      <a:pt x="3708" y="1"/>
                      <a:pt x="3708" y="1"/>
                      <a:pt x="3623" y="1"/>
                    </a:cubicBezTo>
                    <a:close/>
                    <a:moveTo>
                      <a:pt x="50" y="2132"/>
                    </a:moveTo>
                    <a:cubicBezTo>
                      <a:pt x="43" y="2153"/>
                      <a:pt x="36" y="2173"/>
                      <a:pt x="29" y="2194"/>
                    </a:cubicBezTo>
                    <a:cubicBezTo>
                      <a:pt x="29" y="2234"/>
                      <a:pt x="29" y="2273"/>
                      <a:pt x="29" y="2313"/>
                    </a:cubicBezTo>
                    <a:lnTo>
                      <a:pt x="29" y="2313"/>
                    </a:lnTo>
                    <a:cubicBezTo>
                      <a:pt x="33" y="2253"/>
                      <a:pt x="40" y="2192"/>
                      <a:pt x="50" y="2132"/>
                    </a:cubicBezTo>
                    <a:close/>
                    <a:moveTo>
                      <a:pt x="29" y="2313"/>
                    </a:moveTo>
                    <a:cubicBezTo>
                      <a:pt x="0" y="2713"/>
                      <a:pt x="79" y="3130"/>
                      <a:pt x="204" y="3504"/>
                    </a:cubicBezTo>
                    <a:cubicBezTo>
                      <a:pt x="204" y="3680"/>
                      <a:pt x="295" y="3946"/>
                      <a:pt x="470" y="4121"/>
                    </a:cubicBezTo>
                    <a:lnTo>
                      <a:pt x="1171" y="4121"/>
                    </a:lnTo>
                    <a:cubicBezTo>
                      <a:pt x="1080" y="4030"/>
                      <a:pt x="996" y="4030"/>
                      <a:pt x="905" y="4030"/>
                    </a:cubicBezTo>
                    <a:cubicBezTo>
                      <a:pt x="817" y="4076"/>
                      <a:pt x="752" y="4098"/>
                      <a:pt x="698" y="4098"/>
                    </a:cubicBezTo>
                    <a:cubicBezTo>
                      <a:pt x="644" y="4098"/>
                      <a:pt x="600" y="4076"/>
                      <a:pt x="554" y="4030"/>
                    </a:cubicBezTo>
                    <a:cubicBezTo>
                      <a:pt x="379" y="4030"/>
                      <a:pt x="379" y="3855"/>
                      <a:pt x="295" y="3771"/>
                    </a:cubicBezTo>
                    <a:cubicBezTo>
                      <a:pt x="204" y="3504"/>
                      <a:pt x="204" y="3245"/>
                      <a:pt x="120" y="2979"/>
                    </a:cubicBezTo>
                    <a:cubicBezTo>
                      <a:pt x="43" y="2759"/>
                      <a:pt x="31" y="2535"/>
                      <a:pt x="29" y="2313"/>
                    </a:cubicBezTo>
                    <a:close/>
                    <a:moveTo>
                      <a:pt x="3708" y="92"/>
                    </a:moveTo>
                    <a:cubicBezTo>
                      <a:pt x="3883" y="351"/>
                      <a:pt x="4149" y="526"/>
                      <a:pt x="4324" y="701"/>
                    </a:cubicBezTo>
                    <a:cubicBezTo>
                      <a:pt x="4408" y="1318"/>
                      <a:pt x="4408" y="1928"/>
                      <a:pt x="4408" y="2544"/>
                    </a:cubicBezTo>
                    <a:cubicBezTo>
                      <a:pt x="4324" y="2895"/>
                      <a:pt x="4324" y="3154"/>
                      <a:pt x="4233" y="3420"/>
                    </a:cubicBezTo>
                    <a:cubicBezTo>
                      <a:pt x="4233" y="3680"/>
                      <a:pt x="4149" y="3855"/>
                      <a:pt x="4058" y="4121"/>
                    </a:cubicBezTo>
                    <a:cubicBezTo>
                      <a:pt x="3974" y="4296"/>
                      <a:pt x="3799" y="4471"/>
                      <a:pt x="3532" y="4556"/>
                    </a:cubicBezTo>
                    <a:cubicBezTo>
                      <a:pt x="3357" y="4731"/>
                      <a:pt x="3007" y="4731"/>
                      <a:pt x="2747" y="4731"/>
                    </a:cubicBezTo>
                    <a:cubicBezTo>
                      <a:pt x="2481" y="4731"/>
                      <a:pt x="2222" y="4647"/>
                      <a:pt x="1872" y="4647"/>
                    </a:cubicBezTo>
                    <a:cubicBezTo>
                      <a:pt x="1780" y="4647"/>
                      <a:pt x="1605" y="4647"/>
                      <a:pt x="1521" y="4556"/>
                    </a:cubicBezTo>
                    <a:cubicBezTo>
                      <a:pt x="1346" y="4556"/>
                      <a:pt x="1346" y="4380"/>
                      <a:pt x="1346" y="4296"/>
                    </a:cubicBezTo>
                    <a:cubicBezTo>
                      <a:pt x="1255" y="4205"/>
                      <a:pt x="1255" y="4121"/>
                      <a:pt x="1171" y="4121"/>
                    </a:cubicBezTo>
                    <a:cubicBezTo>
                      <a:pt x="1255" y="4205"/>
                      <a:pt x="1255" y="4296"/>
                      <a:pt x="1346" y="4471"/>
                    </a:cubicBezTo>
                    <a:cubicBezTo>
                      <a:pt x="1346" y="4556"/>
                      <a:pt x="1430" y="4647"/>
                      <a:pt x="1521" y="4647"/>
                    </a:cubicBezTo>
                    <a:cubicBezTo>
                      <a:pt x="1605" y="4731"/>
                      <a:pt x="1780" y="4731"/>
                      <a:pt x="1872" y="4731"/>
                    </a:cubicBezTo>
                    <a:lnTo>
                      <a:pt x="2397" y="4731"/>
                    </a:lnTo>
                    <a:cubicBezTo>
                      <a:pt x="2544" y="4761"/>
                      <a:pt x="2711" y="4782"/>
                      <a:pt x="2886" y="4782"/>
                    </a:cubicBezTo>
                    <a:cubicBezTo>
                      <a:pt x="3227" y="4782"/>
                      <a:pt x="3595" y="4703"/>
                      <a:pt x="3883" y="4471"/>
                    </a:cubicBezTo>
                    <a:cubicBezTo>
                      <a:pt x="4233" y="4121"/>
                      <a:pt x="4324" y="3596"/>
                      <a:pt x="4408" y="3154"/>
                    </a:cubicBezTo>
                    <a:cubicBezTo>
                      <a:pt x="4499" y="2453"/>
                      <a:pt x="4499" y="1844"/>
                      <a:pt x="4408" y="1227"/>
                    </a:cubicBezTo>
                    <a:lnTo>
                      <a:pt x="4408" y="701"/>
                    </a:lnTo>
                    <a:lnTo>
                      <a:pt x="3883" y="176"/>
                    </a:lnTo>
                    <a:cubicBezTo>
                      <a:pt x="3799" y="92"/>
                      <a:pt x="3799" y="92"/>
                      <a:pt x="3708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4"/>
              <p:cNvSpPr/>
              <p:nvPr/>
            </p:nvSpPr>
            <p:spPr>
              <a:xfrm>
                <a:off x="7575482" y="4010490"/>
                <a:ext cx="141373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804" extrusionOk="0">
                    <a:moveTo>
                      <a:pt x="2278" y="0"/>
                    </a:moveTo>
                    <a:lnTo>
                      <a:pt x="0" y="2803"/>
                    </a:lnTo>
                    <a:cubicBezTo>
                      <a:pt x="1051" y="2186"/>
                      <a:pt x="1927" y="1135"/>
                      <a:pt x="2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4"/>
              <p:cNvSpPr/>
              <p:nvPr/>
            </p:nvSpPr>
            <p:spPr>
              <a:xfrm>
                <a:off x="7575482" y="4004843"/>
                <a:ext cx="146586" cy="17967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2895" extrusionOk="0">
                    <a:moveTo>
                      <a:pt x="2278" y="0"/>
                    </a:moveTo>
                    <a:cubicBezTo>
                      <a:pt x="1927" y="967"/>
                      <a:pt x="1402" y="1752"/>
                      <a:pt x="610" y="2369"/>
                    </a:cubicBezTo>
                    <a:cubicBezTo>
                      <a:pt x="435" y="2544"/>
                      <a:pt x="260" y="2719"/>
                      <a:pt x="0" y="2894"/>
                    </a:cubicBezTo>
                    <a:cubicBezTo>
                      <a:pt x="876" y="2369"/>
                      <a:pt x="1577" y="1668"/>
                      <a:pt x="2012" y="792"/>
                    </a:cubicBezTo>
                    <a:cubicBezTo>
                      <a:pt x="2103" y="526"/>
                      <a:pt x="2278" y="350"/>
                      <a:pt x="2362" y="91"/>
                    </a:cubicBezTo>
                    <a:cubicBezTo>
                      <a:pt x="2362" y="0"/>
                      <a:pt x="2278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4"/>
              <p:cNvSpPr/>
              <p:nvPr/>
            </p:nvSpPr>
            <p:spPr>
              <a:xfrm>
                <a:off x="7695074" y="4004843"/>
                <a:ext cx="32644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4" extrusionOk="0">
                    <a:moveTo>
                      <a:pt x="351" y="0"/>
                    </a:moveTo>
                    <a:lnTo>
                      <a:pt x="0" y="2544"/>
                    </a:lnTo>
                    <a:cubicBezTo>
                      <a:pt x="351" y="1752"/>
                      <a:pt x="526" y="876"/>
                      <a:pt x="3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4"/>
              <p:cNvSpPr/>
              <p:nvPr/>
            </p:nvSpPr>
            <p:spPr>
              <a:xfrm>
                <a:off x="7689427" y="4004843"/>
                <a:ext cx="38291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44" extrusionOk="0">
                    <a:moveTo>
                      <a:pt x="442" y="0"/>
                    </a:moveTo>
                    <a:cubicBezTo>
                      <a:pt x="526" y="876"/>
                      <a:pt x="442" y="1752"/>
                      <a:pt x="0" y="2544"/>
                    </a:cubicBezTo>
                    <a:lnTo>
                      <a:pt x="91" y="2544"/>
                    </a:lnTo>
                    <a:cubicBezTo>
                      <a:pt x="442" y="1752"/>
                      <a:pt x="617" y="876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4"/>
              <p:cNvSpPr/>
              <p:nvPr/>
            </p:nvSpPr>
            <p:spPr>
              <a:xfrm>
                <a:off x="7564622" y="4004843"/>
                <a:ext cx="152233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668" extrusionOk="0">
                    <a:moveTo>
                      <a:pt x="2453" y="0"/>
                    </a:moveTo>
                    <a:lnTo>
                      <a:pt x="0" y="1668"/>
                    </a:lnTo>
                    <a:cubicBezTo>
                      <a:pt x="960" y="1317"/>
                      <a:pt x="1836" y="792"/>
                      <a:pt x="2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4"/>
              <p:cNvSpPr/>
              <p:nvPr/>
            </p:nvSpPr>
            <p:spPr>
              <a:xfrm>
                <a:off x="7564622" y="4004843"/>
                <a:ext cx="157446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68" extrusionOk="0">
                    <a:moveTo>
                      <a:pt x="2453" y="0"/>
                    </a:moveTo>
                    <a:cubicBezTo>
                      <a:pt x="1752" y="701"/>
                      <a:pt x="960" y="1317"/>
                      <a:pt x="0" y="1577"/>
                    </a:cubicBezTo>
                    <a:cubicBezTo>
                      <a:pt x="0" y="1668"/>
                      <a:pt x="0" y="1668"/>
                      <a:pt x="84" y="1668"/>
                    </a:cubicBezTo>
                    <a:cubicBezTo>
                      <a:pt x="960" y="1317"/>
                      <a:pt x="1836" y="792"/>
                      <a:pt x="2537" y="91"/>
                    </a:cubicBezTo>
                    <a:cubicBezTo>
                      <a:pt x="2537" y="0"/>
                      <a:pt x="2453" y="0"/>
                      <a:pt x="2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4"/>
              <p:cNvSpPr/>
              <p:nvPr/>
            </p:nvSpPr>
            <p:spPr>
              <a:xfrm>
                <a:off x="7406738" y="3737917"/>
                <a:ext cx="315327" cy="28126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532" extrusionOk="0">
                    <a:moveTo>
                      <a:pt x="2265" y="0"/>
                    </a:moveTo>
                    <a:cubicBezTo>
                      <a:pt x="1642" y="0"/>
                      <a:pt x="1087" y="395"/>
                      <a:pt x="526" y="713"/>
                    </a:cubicBezTo>
                    <a:cubicBezTo>
                      <a:pt x="351" y="797"/>
                      <a:pt x="176" y="973"/>
                      <a:pt x="176" y="1148"/>
                    </a:cubicBezTo>
                    <a:cubicBezTo>
                      <a:pt x="176" y="1323"/>
                      <a:pt x="442" y="1589"/>
                      <a:pt x="351" y="1764"/>
                    </a:cubicBezTo>
                    <a:cubicBezTo>
                      <a:pt x="351" y="1940"/>
                      <a:pt x="92" y="1940"/>
                      <a:pt x="0" y="2115"/>
                    </a:cubicBezTo>
                    <a:lnTo>
                      <a:pt x="0" y="2465"/>
                    </a:lnTo>
                    <a:cubicBezTo>
                      <a:pt x="92" y="2724"/>
                      <a:pt x="176" y="2900"/>
                      <a:pt x="176" y="3166"/>
                    </a:cubicBezTo>
                    <a:cubicBezTo>
                      <a:pt x="267" y="3600"/>
                      <a:pt x="442" y="4042"/>
                      <a:pt x="701" y="4301"/>
                    </a:cubicBezTo>
                    <a:cubicBezTo>
                      <a:pt x="980" y="4469"/>
                      <a:pt x="1292" y="4531"/>
                      <a:pt x="1616" y="4531"/>
                    </a:cubicBezTo>
                    <a:cubicBezTo>
                      <a:pt x="1806" y="4531"/>
                      <a:pt x="2000" y="4510"/>
                      <a:pt x="2194" y="4476"/>
                    </a:cubicBezTo>
                    <a:cubicBezTo>
                      <a:pt x="3070" y="4301"/>
                      <a:pt x="3855" y="4042"/>
                      <a:pt x="4646" y="3691"/>
                    </a:cubicBezTo>
                    <a:lnTo>
                      <a:pt x="5081" y="2900"/>
                    </a:lnTo>
                    <a:cubicBezTo>
                      <a:pt x="4646" y="2024"/>
                      <a:pt x="4121" y="1148"/>
                      <a:pt x="3420" y="538"/>
                    </a:cubicBezTo>
                    <a:cubicBezTo>
                      <a:pt x="3070" y="272"/>
                      <a:pt x="2803" y="97"/>
                      <a:pt x="2453" y="13"/>
                    </a:cubicBezTo>
                    <a:cubicBezTo>
                      <a:pt x="2390" y="4"/>
                      <a:pt x="2327" y="0"/>
                      <a:pt x="2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4"/>
              <p:cNvSpPr/>
              <p:nvPr/>
            </p:nvSpPr>
            <p:spPr>
              <a:xfrm>
                <a:off x="7401525" y="3738661"/>
                <a:ext cx="320540" cy="282633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4554" extrusionOk="0">
                    <a:moveTo>
                      <a:pt x="142" y="2055"/>
                    </a:moveTo>
                    <a:cubicBezTo>
                      <a:pt x="123" y="2068"/>
                      <a:pt x="104" y="2083"/>
                      <a:pt x="84" y="2103"/>
                    </a:cubicBezTo>
                    <a:cubicBezTo>
                      <a:pt x="84" y="2122"/>
                      <a:pt x="86" y="2141"/>
                      <a:pt x="87" y="2160"/>
                    </a:cubicBezTo>
                    <a:lnTo>
                      <a:pt x="87" y="2160"/>
                    </a:lnTo>
                    <a:cubicBezTo>
                      <a:pt x="95" y="2125"/>
                      <a:pt x="115" y="2090"/>
                      <a:pt x="142" y="2055"/>
                    </a:cubicBezTo>
                    <a:close/>
                    <a:moveTo>
                      <a:pt x="2362" y="1"/>
                    </a:moveTo>
                    <a:cubicBezTo>
                      <a:pt x="1752" y="1"/>
                      <a:pt x="1227" y="260"/>
                      <a:pt x="785" y="610"/>
                    </a:cubicBezTo>
                    <a:cubicBezTo>
                      <a:pt x="610" y="701"/>
                      <a:pt x="351" y="876"/>
                      <a:pt x="260" y="1052"/>
                    </a:cubicBezTo>
                    <a:cubicBezTo>
                      <a:pt x="260" y="1136"/>
                      <a:pt x="260" y="1311"/>
                      <a:pt x="351" y="1402"/>
                    </a:cubicBezTo>
                    <a:cubicBezTo>
                      <a:pt x="351" y="1486"/>
                      <a:pt x="435" y="1577"/>
                      <a:pt x="435" y="1752"/>
                    </a:cubicBezTo>
                    <a:cubicBezTo>
                      <a:pt x="435" y="1836"/>
                      <a:pt x="260" y="1928"/>
                      <a:pt x="260" y="1928"/>
                    </a:cubicBezTo>
                    <a:cubicBezTo>
                      <a:pt x="218" y="1969"/>
                      <a:pt x="175" y="2012"/>
                      <a:pt x="142" y="2055"/>
                    </a:cubicBezTo>
                    <a:lnTo>
                      <a:pt x="142" y="2055"/>
                    </a:lnTo>
                    <a:cubicBezTo>
                      <a:pt x="212" y="2008"/>
                      <a:pt x="279" y="1994"/>
                      <a:pt x="351" y="1928"/>
                    </a:cubicBezTo>
                    <a:lnTo>
                      <a:pt x="526" y="1752"/>
                    </a:lnTo>
                    <a:cubicBezTo>
                      <a:pt x="526" y="1577"/>
                      <a:pt x="435" y="1486"/>
                      <a:pt x="435" y="1486"/>
                    </a:cubicBezTo>
                    <a:cubicBezTo>
                      <a:pt x="351" y="1311"/>
                      <a:pt x="351" y="1227"/>
                      <a:pt x="351" y="1136"/>
                    </a:cubicBezTo>
                    <a:cubicBezTo>
                      <a:pt x="351" y="961"/>
                      <a:pt x="435" y="876"/>
                      <a:pt x="526" y="785"/>
                    </a:cubicBezTo>
                    <a:cubicBezTo>
                      <a:pt x="785" y="610"/>
                      <a:pt x="960" y="526"/>
                      <a:pt x="1227" y="351"/>
                    </a:cubicBezTo>
                    <a:cubicBezTo>
                      <a:pt x="1486" y="260"/>
                      <a:pt x="1752" y="85"/>
                      <a:pt x="2012" y="85"/>
                    </a:cubicBezTo>
                    <a:cubicBezTo>
                      <a:pt x="2121" y="50"/>
                      <a:pt x="2228" y="30"/>
                      <a:pt x="2336" y="30"/>
                    </a:cubicBezTo>
                    <a:cubicBezTo>
                      <a:pt x="2491" y="30"/>
                      <a:pt x="2646" y="72"/>
                      <a:pt x="2803" y="176"/>
                    </a:cubicBezTo>
                    <a:cubicBezTo>
                      <a:pt x="3063" y="260"/>
                      <a:pt x="3329" y="435"/>
                      <a:pt x="3504" y="610"/>
                    </a:cubicBezTo>
                    <a:cubicBezTo>
                      <a:pt x="3939" y="961"/>
                      <a:pt x="4289" y="1311"/>
                      <a:pt x="4555" y="1836"/>
                    </a:cubicBezTo>
                    <a:cubicBezTo>
                      <a:pt x="4730" y="2012"/>
                      <a:pt x="4815" y="2278"/>
                      <a:pt x="4906" y="2453"/>
                    </a:cubicBezTo>
                    <a:cubicBezTo>
                      <a:pt x="4990" y="2537"/>
                      <a:pt x="4990" y="2628"/>
                      <a:pt x="4990" y="2628"/>
                    </a:cubicBezTo>
                    <a:cubicBezTo>
                      <a:pt x="4990" y="2712"/>
                      <a:pt x="4990" y="2712"/>
                      <a:pt x="5081" y="2712"/>
                    </a:cubicBezTo>
                    <a:lnTo>
                      <a:pt x="5081" y="2888"/>
                    </a:lnTo>
                    <a:cubicBezTo>
                      <a:pt x="4990" y="3154"/>
                      <a:pt x="4815" y="3413"/>
                      <a:pt x="4730" y="3679"/>
                    </a:cubicBezTo>
                    <a:lnTo>
                      <a:pt x="4639" y="3679"/>
                    </a:lnTo>
                    <a:cubicBezTo>
                      <a:pt x="4639" y="3693"/>
                      <a:pt x="4642" y="3705"/>
                      <a:pt x="4646" y="3715"/>
                    </a:cubicBezTo>
                    <a:lnTo>
                      <a:pt x="4646" y="3715"/>
                    </a:lnTo>
                    <a:cubicBezTo>
                      <a:pt x="4065" y="3955"/>
                      <a:pt x="3560" y="4122"/>
                      <a:pt x="2979" y="4289"/>
                    </a:cubicBezTo>
                    <a:cubicBezTo>
                      <a:pt x="2712" y="4380"/>
                      <a:pt x="2453" y="4380"/>
                      <a:pt x="2103" y="4464"/>
                    </a:cubicBezTo>
                    <a:lnTo>
                      <a:pt x="1402" y="4464"/>
                    </a:lnTo>
                    <a:cubicBezTo>
                      <a:pt x="1136" y="4380"/>
                      <a:pt x="876" y="4289"/>
                      <a:pt x="701" y="4114"/>
                    </a:cubicBezTo>
                    <a:cubicBezTo>
                      <a:pt x="526" y="3939"/>
                      <a:pt x="435" y="3679"/>
                      <a:pt x="435" y="3413"/>
                    </a:cubicBezTo>
                    <a:lnTo>
                      <a:pt x="176" y="2628"/>
                    </a:lnTo>
                    <a:cubicBezTo>
                      <a:pt x="176" y="2472"/>
                      <a:pt x="103" y="2316"/>
                      <a:pt x="87" y="2160"/>
                    </a:cubicBezTo>
                    <a:lnTo>
                      <a:pt x="87" y="2160"/>
                    </a:lnTo>
                    <a:cubicBezTo>
                      <a:pt x="86" y="2169"/>
                      <a:pt x="84" y="2178"/>
                      <a:pt x="84" y="2187"/>
                    </a:cubicBezTo>
                    <a:cubicBezTo>
                      <a:pt x="0" y="2362"/>
                      <a:pt x="84" y="2537"/>
                      <a:pt x="84" y="2628"/>
                    </a:cubicBezTo>
                    <a:cubicBezTo>
                      <a:pt x="176" y="2804"/>
                      <a:pt x="176" y="2979"/>
                      <a:pt x="260" y="3063"/>
                    </a:cubicBezTo>
                    <a:cubicBezTo>
                      <a:pt x="351" y="3588"/>
                      <a:pt x="526" y="4114"/>
                      <a:pt x="960" y="4380"/>
                    </a:cubicBezTo>
                    <a:cubicBezTo>
                      <a:pt x="1181" y="4510"/>
                      <a:pt x="1444" y="4554"/>
                      <a:pt x="1707" y="4554"/>
                    </a:cubicBezTo>
                    <a:cubicBezTo>
                      <a:pt x="1969" y="4554"/>
                      <a:pt x="2232" y="4510"/>
                      <a:pt x="2453" y="4464"/>
                    </a:cubicBezTo>
                    <a:cubicBezTo>
                      <a:pt x="3154" y="4289"/>
                      <a:pt x="3763" y="4114"/>
                      <a:pt x="4289" y="3939"/>
                    </a:cubicBezTo>
                    <a:cubicBezTo>
                      <a:pt x="4464" y="3855"/>
                      <a:pt x="4555" y="3764"/>
                      <a:pt x="4730" y="3764"/>
                    </a:cubicBezTo>
                    <a:cubicBezTo>
                      <a:pt x="4815" y="3504"/>
                      <a:pt x="4990" y="3329"/>
                      <a:pt x="5081" y="3063"/>
                    </a:cubicBezTo>
                    <a:cubicBezTo>
                      <a:pt x="5081" y="2979"/>
                      <a:pt x="5081" y="2979"/>
                      <a:pt x="5165" y="2888"/>
                    </a:cubicBezTo>
                    <a:lnTo>
                      <a:pt x="5165" y="2804"/>
                    </a:lnTo>
                    <a:cubicBezTo>
                      <a:pt x="4990" y="2537"/>
                      <a:pt x="4906" y="2278"/>
                      <a:pt x="4730" y="2012"/>
                    </a:cubicBezTo>
                    <a:cubicBezTo>
                      <a:pt x="4464" y="1577"/>
                      <a:pt x="4205" y="1136"/>
                      <a:pt x="3763" y="701"/>
                    </a:cubicBezTo>
                    <a:cubicBezTo>
                      <a:pt x="3413" y="351"/>
                      <a:pt x="2887" y="1"/>
                      <a:pt x="2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4"/>
              <p:cNvSpPr/>
              <p:nvPr/>
            </p:nvSpPr>
            <p:spPr>
              <a:xfrm>
                <a:off x="7493686" y="3858254"/>
                <a:ext cx="212307" cy="8136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311" extrusionOk="0">
                    <a:moveTo>
                      <a:pt x="1" y="1"/>
                    </a:moveTo>
                    <a:cubicBezTo>
                      <a:pt x="968" y="877"/>
                      <a:pt x="2194" y="1311"/>
                      <a:pt x="3421" y="1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4"/>
              <p:cNvSpPr/>
              <p:nvPr/>
            </p:nvSpPr>
            <p:spPr>
              <a:xfrm>
                <a:off x="7488473" y="3858254"/>
                <a:ext cx="217520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403" extrusionOk="0">
                    <a:moveTo>
                      <a:pt x="85" y="1"/>
                    </a:moveTo>
                    <a:cubicBezTo>
                      <a:pt x="85" y="1"/>
                      <a:pt x="1" y="1"/>
                      <a:pt x="85" y="85"/>
                    </a:cubicBezTo>
                    <a:cubicBezTo>
                      <a:pt x="786" y="701"/>
                      <a:pt x="1753" y="1136"/>
                      <a:pt x="2713" y="1311"/>
                    </a:cubicBezTo>
                    <a:cubicBezTo>
                      <a:pt x="2979" y="1311"/>
                      <a:pt x="3238" y="1402"/>
                      <a:pt x="3505" y="1402"/>
                    </a:cubicBezTo>
                    <a:lnTo>
                      <a:pt x="3505" y="1311"/>
                    </a:lnTo>
                    <a:cubicBezTo>
                      <a:pt x="2538" y="1311"/>
                      <a:pt x="1578" y="961"/>
                      <a:pt x="786" y="526"/>
                    </a:cubicBezTo>
                    <a:cubicBezTo>
                      <a:pt x="526" y="351"/>
                      <a:pt x="260" y="176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4"/>
              <p:cNvSpPr/>
              <p:nvPr/>
            </p:nvSpPr>
            <p:spPr>
              <a:xfrm>
                <a:off x="7548051" y="3939554"/>
                <a:ext cx="157943" cy="2879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64" extrusionOk="0">
                    <a:moveTo>
                      <a:pt x="2545" y="1"/>
                    </a:moveTo>
                    <a:lnTo>
                      <a:pt x="1" y="442"/>
                    </a:lnTo>
                    <a:cubicBezTo>
                      <a:pt x="147" y="456"/>
                      <a:pt x="293" y="463"/>
                      <a:pt x="438" y="463"/>
                    </a:cubicBezTo>
                    <a:cubicBezTo>
                      <a:pt x="1166" y="463"/>
                      <a:pt x="1885" y="293"/>
                      <a:pt x="2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4"/>
              <p:cNvSpPr/>
              <p:nvPr/>
            </p:nvSpPr>
            <p:spPr>
              <a:xfrm>
                <a:off x="7548051" y="3939554"/>
                <a:ext cx="157943" cy="29356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73" extrusionOk="0">
                    <a:moveTo>
                      <a:pt x="2545" y="1"/>
                    </a:moveTo>
                    <a:cubicBezTo>
                      <a:pt x="1965" y="257"/>
                      <a:pt x="1340" y="420"/>
                      <a:pt x="703" y="420"/>
                    </a:cubicBezTo>
                    <a:cubicBezTo>
                      <a:pt x="470" y="420"/>
                      <a:pt x="236" y="398"/>
                      <a:pt x="1" y="351"/>
                    </a:cubicBezTo>
                    <a:lnTo>
                      <a:pt x="1" y="442"/>
                    </a:lnTo>
                    <a:cubicBezTo>
                      <a:pt x="206" y="462"/>
                      <a:pt x="411" y="473"/>
                      <a:pt x="615" y="473"/>
                    </a:cubicBezTo>
                    <a:cubicBezTo>
                      <a:pt x="1282" y="473"/>
                      <a:pt x="1938" y="360"/>
                      <a:pt x="2545" y="92"/>
                    </a:cubicBezTo>
                    <a:lnTo>
                      <a:pt x="25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4"/>
              <p:cNvSpPr/>
              <p:nvPr/>
            </p:nvSpPr>
            <p:spPr>
              <a:xfrm>
                <a:off x="7564622" y="3825671"/>
                <a:ext cx="141373" cy="11394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836" extrusionOk="0">
                    <a:moveTo>
                      <a:pt x="0" y="0"/>
                    </a:moveTo>
                    <a:cubicBezTo>
                      <a:pt x="610" y="785"/>
                      <a:pt x="1402" y="1402"/>
                      <a:pt x="2278" y="18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4"/>
              <p:cNvSpPr/>
              <p:nvPr/>
            </p:nvSpPr>
            <p:spPr>
              <a:xfrm>
                <a:off x="7558974" y="3825671"/>
                <a:ext cx="150496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877" extrusionOk="0">
                    <a:moveTo>
                      <a:pt x="91" y="0"/>
                    </a:moveTo>
                    <a:cubicBezTo>
                      <a:pt x="91" y="0"/>
                      <a:pt x="0" y="0"/>
                      <a:pt x="91" y="84"/>
                    </a:cubicBezTo>
                    <a:cubicBezTo>
                      <a:pt x="701" y="876"/>
                      <a:pt x="1493" y="1486"/>
                      <a:pt x="2369" y="1836"/>
                    </a:cubicBezTo>
                    <a:cubicBezTo>
                      <a:pt x="1493" y="1402"/>
                      <a:pt x="701" y="785"/>
                      <a:pt x="91" y="0"/>
                    </a:cubicBezTo>
                    <a:close/>
                    <a:moveTo>
                      <a:pt x="2369" y="1836"/>
                    </a:moveTo>
                    <a:cubicBezTo>
                      <a:pt x="2369" y="1866"/>
                      <a:pt x="2378" y="1876"/>
                      <a:pt x="2387" y="1876"/>
                    </a:cubicBezTo>
                    <a:cubicBezTo>
                      <a:pt x="2406" y="1876"/>
                      <a:pt x="2425" y="1836"/>
                      <a:pt x="2369" y="18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4"/>
              <p:cNvSpPr/>
              <p:nvPr/>
            </p:nvSpPr>
            <p:spPr>
              <a:xfrm>
                <a:off x="7618987" y="3595113"/>
                <a:ext cx="293606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5117" extrusionOk="0">
                    <a:moveTo>
                      <a:pt x="3043" y="0"/>
                    </a:moveTo>
                    <a:cubicBezTo>
                      <a:pt x="2988" y="0"/>
                      <a:pt x="2934" y="12"/>
                      <a:pt x="2887" y="36"/>
                    </a:cubicBezTo>
                    <a:cubicBezTo>
                      <a:pt x="2712" y="36"/>
                      <a:pt x="2628" y="386"/>
                      <a:pt x="2453" y="386"/>
                    </a:cubicBezTo>
                    <a:cubicBezTo>
                      <a:pt x="2278" y="386"/>
                      <a:pt x="2102" y="120"/>
                      <a:pt x="1927" y="120"/>
                    </a:cubicBezTo>
                    <a:cubicBezTo>
                      <a:pt x="1836" y="120"/>
                      <a:pt x="1752" y="211"/>
                      <a:pt x="1661" y="211"/>
                    </a:cubicBezTo>
                    <a:cubicBezTo>
                      <a:pt x="1402" y="386"/>
                      <a:pt x="1226" y="471"/>
                      <a:pt x="1051" y="646"/>
                    </a:cubicBezTo>
                    <a:cubicBezTo>
                      <a:pt x="701" y="821"/>
                      <a:pt x="259" y="1087"/>
                      <a:pt x="175" y="1522"/>
                    </a:cubicBezTo>
                    <a:cubicBezTo>
                      <a:pt x="0" y="1963"/>
                      <a:pt x="175" y="2489"/>
                      <a:pt x="435" y="2923"/>
                    </a:cubicBezTo>
                    <a:cubicBezTo>
                      <a:pt x="785" y="3715"/>
                      <a:pt x="1311" y="4416"/>
                      <a:pt x="1836" y="5025"/>
                    </a:cubicBezTo>
                    <a:lnTo>
                      <a:pt x="2803" y="5117"/>
                    </a:lnTo>
                    <a:cubicBezTo>
                      <a:pt x="3504" y="4500"/>
                      <a:pt x="4205" y="3715"/>
                      <a:pt x="4555" y="2839"/>
                    </a:cubicBezTo>
                    <a:cubicBezTo>
                      <a:pt x="4639" y="2489"/>
                      <a:pt x="4730" y="2138"/>
                      <a:pt x="4639" y="1788"/>
                    </a:cubicBezTo>
                    <a:cubicBezTo>
                      <a:pt x="4555" y="1087"/>
                      <a:pt x="3938" y="646"/>
                      <a:pt x="3413" y="211"/>
                    </a:cubicBezTo>
                    <a:cubicBezTo>
                      <a:pt x="3351" y="83"/>
                      <a:pt x="3193" y="0"/>
                      <a:pt x="3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4"/>
              <p:cNvSpPr/>
              <p:nvPr/>
            </p:nvSpPr>
            <p:spPr>
              <a:xfrm>
                <a:off x="7613340" y="3591700"/>
                <a:ext cx="304466" cy="32620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56" extrusionOk="0">
                    <a:moveTo>
                      <a:pt x="3679" y="350"/>
                    </a:moveTo>
                    <a:lnTo>
                      <a:pt x="3770" y="441"/>
                    </a:lnTo>
                    <a:cubicBezTo>
                      <a:pt x="3795" y="456"/>
                      <a:pt x="3820" y="472"/>
                      <a:pt x="3844" y="487"/>
                    </a:cubicBezTo>
                    <a:lnTo>
                      <a:pt x="3844" y="487"/>
                    </a:lnTo>
                    <a:cubicBezTo>
                      <a:pt x="3791" y="440"/>
                      <a:pt x="3736" y="394"/>
                      <a:pt x="3679" y="350"/>
                    </a:cubicBezTo>
                    <a:close/>
                    <a:moveTo>
                      <a:pt x="3153" y="0"/>
                    </a:moveTo>
                    <a:cubicBezTo>
                      <a:pt x="2894" y="0"/>
                      <a:pt x="2803" y="266"/>
                      <a:pt x="2628" y="350"/>
                    </a:cubicBezTo>
                    <a:cubicBezTo>
                      <a:pt x="2590" y="364"/>
                      <a:pt x="2554" y="369"/>
                      <a:pt x="2519" y="369"/>
                    </a:cubicBezTo>
                    <a:cubicBezTo>
                      <a:pt x="2317" y="369"/>
                      <a:pt x="2168" y="175"/>
                      <a:pt x="2018" y="175"/>
                    </a:cubicBezTo>
                    <a:cubicBezTo>
                      <a:pt x="1927" y="175"/>
                      <a:pt x="1752" y="266"/>
                      <a:pt x="1668" y="266"/>
                    </a:cubicBezTo>
                    <a:cubicBezTo>
                      <a:pt x="1493" y="350"/>
                      <a:pt x="1402" y="441"/>
                      <a:pt x="1226" y="526"/>
                    </a:cubicBezTo>
                    <a:cubicBezTo>
                      <a:pt x="792" y="792"/>
                      <a:pt x="266" y="1142"/>
                      <a:pt x="175" y="1668"/>
                    </a:cubicBezTo>
                    <a:cubicBezTo>
                      <a:pt x="0" y="2193"/>
                      <a:pt x="350" y="2803"/>
                      <a:pt x="617" y="3244"/>
                    </a:cubicBezTo>
                    <a:cubicBezTo>
                      <a:pt x="876" y="3770"/>
                      <a:pt x="1226" y="4296"/>
                      <a:pt x="1668" y="4730"/>
                    </a:cubicBezTo>
                    <a:cubicBezTo>
                      <a:pt x="1752" y="4821"/>
                      <a:pt x="1843" y="4996"/>
                      <a:pt x="1927" y="5080"/>
                    </a:cubicBezTo>
                    <a:cubicBezTo>
                      <a:pt x="2193" y="5080"/>
                      <a:pt x="2453" y="5172"/>
                      <a:pt x="2719" y="5172"/>
                    </a:cubicBezTo>
                    <a:cubicBezTo>
                      <a:pt x="2719" y="5172"/>
                      <a:pt x="2803" y="5172"/>
                      <a:pt x="2803" y="5256"/>
                    </a:cubicBezTo>
                    <a:cubicBezTo>
                      <a:pt x="2894" y="5256"/>
                      <a:pt x="2894" y="5172"/>
                      <a:pt x="2978" y="5172"/>
                    </a:cubicBezTo>
                    <a:lnTo>
                      <a:pt x="3595" y="4555"/>
                    </a:lnTo>
                    <a:cubicBezTo>
                      <a:pt x="3945" y="4204"/>
                      <a:pt x="4296" y="3770"/>
                      <a:pt x="4471" y="3244"/>
                    </a:cubicBezTo>
                    <a:cubicBezTo>
                      <a:pt x="4730" y="2719"/>
                      <a:pt x="4905" y="2102"/>
                      <a:pt x="4730" y="1577"/>
                    </a:cubicBezTo>
                    <a:cubicBezTo>
                      <a:pt x="4565" y="1081"/>
                      <a:pt x="4244" y="742"/>
                      <a:pt x="3844" y="487"/>
                    </a:cubicBezTo>
                    <a:lnTo>
                      <a:pt x="3844" y="487"/>
                    </a:lnTo>
                    <a:cubicBezTo>
                      <a:pt x="4116" y="731"/>
                      <a:pt x="4338" y="1024"/>
                      <a:pt x="4555" y="1317"/>
                    </a:cubicBezTo>
                    <a:cubicBezTo>
                      <a:pt x="4646" y="1493"/>
                      <a:pt x="4730" y="1668"/>
                      <a:pt x="4730" y="1927"/>
                    </a:cubicBezTo>
                    <a:cubicBezTo>
                      <a:pt x="4821" y="2193"/>
                      <a:pt x="4730" y="2453"/>
                      <a:pt x="4646" y="2719"/>
                    </a:cubicBezTo>
                    <a:cubicBezTo>
                      <a:pt x="4380" y="3595"/>
                      <a:pt x="3770" y="4296"/>
                      <a:pt x="3069" y="4905"/>
                    </a:cubicBezTo>
                    <a:cubicBezTo>
                      <a:pt x="2978" y="4996"/>
                      <a:pt x="2978" y="5080"/>
                      <a:pt x="2894" y="5172"/>
                    </a:cubicBezTo>
                    <a:cubicBezTo>
                      <a:pt x="2544" y="5080"/>
                      <a:pt x="2277" y="5080"/>
                      <a:pt x="1927" y="4996"/>
                    </a:cubicBezTo>
                    <a:cubicBezTo>
                      <a:pt x="1668" y="4646"/>
                      <a:pt x="1317" y="4296"/>
                      <a:pt x="1051" y="3854"/>
                    </a:cubicBezTo>
                    <a:cubicBezTo>
                      <a:pt x="792" y="3420"/>
                      <a:pt x="526" y="2978"/>
                      <a:pt x="350" y="2544"/>
                    </a:cubicBezTo>
                    <a:cubicBezTo>
                      <a:pt x="266" y="2369"/>
                      <a:pt x="175" y="2102"/>
                      <a:pt x="175" y="1843"/>
                    </a:cubicBezTo>
                    <a:cubicBezTo>
                      <a:pt x="175" y="1668"/>
                      <a:pt x="266" y="1402"/>
                      <a:pt x="441" y="1226"/>
                    </a:cubicBezTo>
                    <a:cubicBezTo>
                      <a:pt x="617" y="1051"/>
                      <a:pt x="792" y="967"/>
                      <a:pt x="967" y="792"/>
                    </a:cubicBezTo>
                    <a:cubicBezTo>
                      <a:pt x="1142" y="701"/>
                      <a:pt x="1402" y="526"/>
                      <a:pt x="1577" y="441"/>
                    </a:cubicBezTo>
                    <a:cubicBezTo>
                      <a:pt x="1668" y="350"/>
                      <a:pt x="1752" y="266"/>
                      <a:pt x="1927" y="266"/>
                    </a:cubicBezTo>
                    <a:cubicBezTo>
                      <a:pt x="1957" y="236"/>
                      <a:pt x="1987" y="226"/>
                      <a:pt x="2016" y="226"/>
                    </a:cubicBezTo>
                    <a:cubicBezTo>
                      <a:pt x="2075" y="226"/>
                      <a:pt x="2133" y="266"/>
                      <a:pt x="2193" y="266"/>
                    </a:cubicBezTo>
                    <a:cubicBezTo>
                      <a:pt x="2369" y="350"/>
                      <a:pt x="2453" y="441"/>
                      <a:pt x="2628" y="441"/>
                    </a:cubicBezTo>
                    <a:cubicBezTo>
                      <a:pt x="2803" y="350"/>
                      <a:pt x="2894" y="175"/>
                      <a:pt x="3069" y="91"/>
                    </a:cubicBezTo>
                    <a:cubicBezTo>
                      <a:pt x="3094" y="78"/>
                      <a:pt x="3121" y="72"/>
                      <a:pt x="3149" y="72"/>
                    </a:cubicBezTo>
                    <a:cubicBezTo>
                      <a:pt x="3317" y="72"/>
                      <a:pt x="3529" y="278"/>
                      <a:pt x="3679" y="350"/>
                    </a:cubicBezTo>
                    <a:lnTo>
                      <a:pt x="3504" y="175"/>
                    </a:lnTo>
                    <a:cubicBezTo>
                      <a:pt x="3420" y="91"/>
                      <a:pt x="3244" y="0"/>
                      <a:pt x="3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4"/>
              <p:cNvSpPr/>
              <p:nvPr/>
            </p:nvSpPr>
            <p:spPr>
              <a:xfrm>
                <a:off x="7743793" y="3678648"/>
                <a:ext cx="32644" cy="22839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680" extrusionOk="0">
                    <a:moveTo>
                      <a:pt x="526" y="1"/>
                    </a:moveTo>
                    <a:cubicBezTo>
                      <a:pt x="0" y="1227"/>
                      <a:pt x="0" y="2453"/>
                      <a:pt x="351" y="3679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4"/>
              <p:cNvSpPr/>
              <p:nvPr/>
            </p:nvSpPr>
            <p:spPr>
              <a:xfrm>
                <a:off x="7743793" y="3678648"/>
                <a:ext cx="32644" cy="23087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0" extrusionOk="0">
                    <a:moveTo>
                      <a:pt x="442" y="1"/>
                    </a:moveTo>
                    <a:cubicBezTo>
                      <a:pt x="91" y="968"/>
                      <a:pt x="0" y="1928"/>
                      <a:pt x="91" y="2895"/>
                    </a:cubicBezTo>
                    <a:cubicBezTo>
                      <a:pt x="175" y="3154"/>
                      <a:pt x="175" y="3420"/>
                      <a:pt x="267" y="3679"/>
                    </a:cubicBezTo>
                    <a:cubicBezTo>
                      <a:pt x="267" y="3710"/>
                      <a:pt x="276" y="3720"/>
                      <a:pt x="288" y="3720"/>
                    </a:cubicBezTo>
                    <a:cubicBezTo>
                      <a:pt x="313" y="3720"/>
                      <a:pt x="351" y="3679"/>
                      <a:pt x="351" y="3679"/>
                    </a:cubicBezTo>
                    <a:cubicBezTo>
                      <a:pt x="91" y="2719"/>
                      <a:pt x="91" y="1752"/>
                      <a:pt x="267" y="79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7695074" y="3765596"/>
                <a:ext cx="70500" cy="1414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877"/>
                      <a:pt x="526" y="1669"/>
                      <a:pt x="1136" y="22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4"/>
              <p:cNvSpPr/>
              <p:nvPr/>
            </p:nvSpPr>
            <p:spPr>
              <a:xfrm>
                <a:off x="7689427" y="3765596"/>
                <a:ext cx="76148" cy="1439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2319" extrusionOk="0">
                    <a:moveTo>
                      <a:pt x="91" y="1"/>
                    </a:moveTo>
                    <a:cubicBezTo>
                      <a:pt x="91" y="1"/>
                      <a:pt x="0" y="1"/>
                      <a:pt x="0" y="92"/>
                    </a:cubicBezTo>
                    <a:cubicBezTo>
                      <a:pt x="176" y="877"/>
                      <a:pt x="617" y="1669"/>
                      <a:pt x="1143" y="2278"/>
                    </a:cubicBezTo>
                    <a:cubicBezTo>
                      <a:pt x="1171" y="2309"/>
                      <a:pt x="1189" y="2319"/>
                      <a:pt x="1202" y="2319"/>
                    </a:cubicBezTo>
                    <a:cubicBezTo>
                      <a:pt x="1227" y="2319"/>
                      <a:pt x="1227" y="2278"/>
                      <a:pt x="1227" y="2278"/>
                    </a:cubicBezTo>
                    <a:cubicBezTo>
                      <a:pt x="617" y="1669"/>
                      <a:pt x="267" y="877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4"/>
              <p:cNvSpPr/>
              <p:nvPr/>
            </p:nvSpPr>
            <p:spPr>
              <a:xfrm>
                <a:off x="7765514" y="3738661"/>
                <a:ext cx="60074" cy="16837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713" extrusionOk="0">
                    <a:moveTo>
                      <a:pt x="968" y="1"/>
                    </a:moveTo>
                    <a:lnTo>
                      <a:pt x="968" y="1"/>
                    </a:lnTo>
                    <a:cubicBezTo>
                      <a:pt x="442" y="785"/>
                      <a:pt x="92" y="1752"/>
                      <a:pt x="1" y="2712"/>
                    </a:cubicBez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4"/>
              <p:cNvSpPr/>
              <p:nvPr/>
            </p:nvSpPr>
            <p:spPr>
              <a:xfrm>
                <a:off x="7760301" y="3736179"/>
                <a:ext cx="70500" cy="17507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821" extrusionOk="0">
                    <a:moveTo>
                      <a:pt x="1073" y="0"/>
                    </a:moveTo>
                    <a:cubicBezTo>
                      <a:pt x="1061" y="0"/>
                      <a:pt x="1052" y="10"/>
                      <a:pt x="1052" y="41"/>
                    </a:cubicBezTo>
                    <a:cubicBezTo>
                      <a:pt x="526" y="825"/>
                      <a:pt x="176" y="1792"/>
                      <a:pt x="1" y="2752"/>
                    </a:cubicBezTo>
                    <a:cubicBezTo>
                      <a:pt x="1" y="2798"/>
                      <a:pt x="22" y="2821"/>
                      <a:pt x="43" y="2821"/>
                    </a:cubicBezTo>
                    <a:cubicBezTo>
                      <a:pt x="64" y="2821"/>
                      <a:pt x="85" y="2798"/>
                      <a:pt x="85" y="2752"/>
                    </a:cubicBezTo>
                    <a:cubicBezTo>
                      <a:pt x="260" y="1792"/>
                      <a:pt x="610" y="825"/>
                      <a:pt x="1136" y="41"/>
                    </a:cubicBezTo>
                    <a:cubicBezTo>
                      <a:pt x="1136" y="41"/>
                      <a:pt x="1098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4"/>
              <p:cNvSpPr/>
              <p:nvPr/>
            </p:nvSpPr>
            <p:spPr>
              <a:xfrm>
                <a:off x="7651570" y="3879975"/>
                <a:ext cx="201012" cy="176568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2845" extrusionOk="0">
                    <a:moveTo>
                      <a:pt x="1601" y="1"/>
                    </a:moveTo>
                    <a:cubicBezTo>
                      <a:pt x="1127" y="1"/>
                      <a:pt x="641" y="235"/>
                      <a:pt x="351" y="702"/>
                    </a:cubicBezTo>
                    <a:cubicBezTo>
                      <a:pt x="1" y="1402"/>
                      <a:pt x="176" y="2187"/>
                      <a:pt x="877" y="2629"/>
                    </a:cubicBezTo>
                    <a:cubicBezTo>
                      <a:pt x="1085" y="2777"/>
                      <a:pt x="1324" y="2845"/>
                      <a:pt x="1566" y="2845"/>
                    </a:cubicBezTo>
                    <a:cubicBezTo>
                      <a:pt x="2034" y="2845"/>
                      <a:pt x="2513" y="2593"/>
                      <a:pt x="2804" y="2187"/>
                    </a:cubicBezTo>
                    <a:cubicBezTo>
                      <a:pt x="3238" y="1487"/>
                      <a:pt x="2979" y="611"/>
                      <a:pt x="2278" y="176"/>
                    </a:cubicBezTo>
                    <a:cubicBezTo>
                      <a:pt x="2073" y="59"/>
                      <a:pt x="1838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4"/>
              <p:cNvSpPr/>
              <p:nvPr/>
            </p:nvSpPr>
            <p:spPr>
              <a:xfrm>
                <a:off x="7662430" y="3879975"/>
                <a:ext cx="179229" cy="17923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888" extrusionOk="0">
                    <a:moveTo>
                      <a:pt x="1402" y="1"/>
                    </a:moveTo>
                    <a:cubicBezTo>
                      <a:pt x="961" y="1"/>
                      <a:pt x="435" y="260"/>
                      <a:pt x="176" y="702"/>
                    </a:cubicBezTo>
                    <a:cubicBezTo>
                      <a:pt x="85" y="877"/>
                      <a:pt x="1" y="1136"/>
                      <a:pt x="1" y="1402"/>
                    </a:cubicBezTo>
                    <a:cubicBezTo>
                      <a:pt x="1" y="1136"/>
                      <a:pt x="85" y="961"/>
                      <a:pt x="260" y="702"/>
                    </a:cubicBezTo>
                    <a:cubicBezTo>
                      <a:pt x="526" y="260"/>
                      <a:pt x="961" y="1"/>
                      <a:pt x="1402" y="1"/>
                    </a:cubicBezTo>
                    <a:close/>
                    <a:moveTo>
                      <a:pt x="1403" y="1"/>
                    </a:moveTo>
                    <a:cubicBezTo>
                      <a:pt x="1662" y="1"/>
                      <a:pt x="1928" y="85"/>
                      <a:pt x="2103" y="260"/>
                    </a:cubicBezTo>
                    <a:cubicBezTo>
                      <a:pt x="2538" y="527"/>
                      <a:pt x="2804" y="961"/>
                      <a:pt x="2804" y="1402"/>
                    </a:cubicBezTo>
                    <a:cubicBezTo>
                      <a:pt x="2804" y="1662"/>
                      <a:pt x="2713" y="1928"/>
                      <a:pt x="2629" y="2103"/>
                    </a:cubicBezTo>
                    <a:cubicBezTo>
                      <a:pt x="2362" y="2538"/>
                      <a:pt x="1837" y="2804"/>
                      <a:pt x="1402" y="2804"/>
                    </a:cubicBezTo>
                    <a:cubicBezTo>
                      <a:pt x="1136" y="2804"/>
                      <a:pt x="961" y="2713"/>
                      <a:pt x="702" y="2629"/>
                    </a:cubicBezTo>
                    <a:lnTo>
                      <a:pt x="702" y="2629"/>
                    </a:lnTo>
                    <a:cubicBezTo>
                      <a:pt x="877" y="2804"/>
                      <a:pt x="1136" y="2888"/>
                      <a:pt x="1402" y="2888"/>
                    </a:cubicBezTo>
                    <a:cubicBezTo>
                      <a:pt x="1928" y="2888"/>
                      <a:pt x="2362" y="2629"/>
                      <a:pt x="2629" y="2187"/>
                    </a:cubicBezTo>
                    <a:cubicBezTo>
                      <a:pt x="2804" y="1928"/>
                      <a:pt x="2888" y="1662"/>
                      <a:pt x="2888" y="1402"/>
                    </a:cubicBezTo>
                    <a:cubicBezTo>
                      <a:pt x="2888" y="961"/>
                      <a:pt x="2629" y="435"/>
                      <a:pt x="2187" y="176"/>
                    </a:cubicBezTo>
                    <a:cubicBezTo>
                      <a:pt x="1928" y="85"/>
                      <a:pt x="1662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34"/>
            <p:cNvGrpSpPr/>
            <p:nvPr/>
          </p:nvGrpSpPr>
          <p:grpSpPr>
            <a:xfrm rot="-2466586">
              <a:off x="7687303" y="695541"/>
              <a:ext cx="221697" cy="216422"/>
              <a:chOff x="7401525" y="3591700"/>
              <a:chExt cx="728469" cy="710981"/>
            </a:xfrm>
          </p:grpSpPr>
          <p:sp>
            <p:nvSpPr>
              <p:cNvPr id="349" name="Google Shape;349;p34"/>
              <p:cNvSpPr/>
              <p:nvPr/>
            </p:nvSpPr>
            <p:spPr>
              <a:xfrm>
                <a:off x="7809019" y="3754735"/>
                <a:ext cx="320974" cy="288404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4647" extrusionOk="0">
                    <a:moveTo>
                      <a:pt x="2803" y="1"/>
                    </a:moveTo>
                    <a:cubicBezTo>
                      <a:pt x="2278" y="1"/>
                      <a:pt x="1843" y="351"/>
                      <a:pt x="1493" y="702"/>
                    </a:cubicBezTo>
                    <a:cubicBezTo>
                      <a:pt x="876" y="1318"/>
                      <a:pt x="351" y="2019"/>
                      <a:pt x="0" y="2720"/>
                    </a:cubicBezTo>
                    <a:lnTo>
                      <a:pt x="91" y="3680"/>
                    </a:lnTo>
                    <a:cubicBezTo>
                      <a:pt x="967" y="4205"/>
                      <a:pt x="1843" y="4556"/>
                      <a:pt x="2894" y="4647"/>
                    </a:cubicBezTo>
                    <a:cubicBezTo>
                      <a:pt x="3245" y="4647"/>
                      <a:pt x="3595" y="4647"/>
                      <a:pt x="3854" y="4472"/>
                    </a:cubicBezTo>
                    <a:cubicBezTo>
                      <a:pt x="4471" y="4121"/>
                      <a:pt x="4821" y="3420"/>
                      <a:pt x="4997" y="2804"/>
                    </a:cubicBezTo>
                    <a:cubicBezTo>
                      <a:pt x="5081" y="2629"/>
                      <a:pt x="5172" y="2369"/>
                      <a:pt x="5081" y="2278"/>
                    </a:cubicBezTo>
                    <a:cubicBezTo>
                      <a:pt x="4906" y="2103"/>
                      <a:pt x="4646" y="2019"/>
                      <a:pt x="4555" y="1844"/>
                    </a:cubicBezTo>
                    <a:cubicBezTo>
                      <a:pt x="4555" y="1669"/>
                      <a:pt x="4646" y="1493"/>
                      <a:pt x="4646" y="1318"/>
                    </a:cubicBezTo>
                    <a:cubicBezTo>
                      <a:pt x="4646" y="1227"/>
                      <a:pt x="4555" y="1143"/>
                      <a:pt x="4471" y="1052"/>
                    </a:cubicBezTo>
                    <a:cubicBezTo>
                      <a:pt x="4296" y="968"/>
                      <a:pt x="4030" y="793"/>
                      <a:pt x="3854" y="617"/>
                    </a:cubicBezTo>
                    <a:cubicBezTo>
                      <a:pt x="3595" y="351"/>
                      <a:pt x="3245" y="92"/>
                      <a:pt x="2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4"/>
              <p:cNvSpPr/>
              <p:nvPr/>
            </p:nvSpPr>
            <p:spPr>
              <a:xfrm>
                <a:off x="7803806" y="3754115"/>
                <a:ext cx="326187" cy="28902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657" extrusionOk="0">
                    <a:moveTo>
                      <a:pt x="2831" y="64"/>
                    </a:moveTo>
                    <a:cubicBezTo>
                      <a:pt x="2909" y="64"/>
                      <a:pt x="2986" y="75"/>
                      <a:pt x="3063" y="102"/>
                    </a:cubicBezTo>
                    <a:cubicBezTo>
                      <a:pt x="3329" y="186"/>
                      <a:pt x="3588" y="277"/>
                      <a:pt x="3763" y="452"/>
                    </a:cubicBezTo>
                    <a:cubicBezTo>
                      <a:pt x="4030" y="627"/>
                      <a:pt x="4205" y="887"/>
                      <a:pt x="4464" y="1062"/>
                    </a:cubicBezTo>
                    <a:cubicBezTo>
                      <a:pt x="4555" y="1153"/>
                      <a:pt x="4639" y="1237"/>
                      <a:pt x="4730" y="1412"/>
                    </a:cubicBezTo>
                    <a:cubicBezTo>
                      <a:pt x="4730" y="1503"/>
                      <a:pt x="4639" y="1587"/>
                      <a:pt x="4639" y="1763"/>
                    </a:cubicBezTo>
                    <a:cubicBezTo>
                      <a:pt x="4555" y="1938"/>
                      <a:pt x="4730" y="2029"/>
                      <a:pt x="4905" y="2113"/>
                    </a:cubicBezTo>
                    <a:cubicBezTo>
                      <a:pt x="4990" y="2204"/>
                      <a:pt x="5081" y="2204"/>
                      <a:pt x="5165" y="2379"/>
                    </a:cubicBezTo>
                    <a:cubicBezTo>
                      <a:pt x="5165" y="2463"/>
                      <a:pt x="5165" y="2639"/>
                      <a:pt x="5081" y="2730"/>
                    </a:cubicBezTo>
                    <a:cubicBezTo>
                      <a:pt x="4905" y="3164"/>
                      <a:pt x="4730" y="3690"/>
                      <a:pt x="4464" y="4040"/>
                    </a:cubicBezTo>
                    <a:cubicBezTo>
                      <a:pt x="4289" y="4215"/>
                      <a:pt x="4114" y="4390"/>
                      <a:pt x="3938" y="4482"/>
                    </a:cubicBezTo>
                    <a:cubicBezTo>
                      <a:pt x="3679" y="4566"/>
                      <a:pt x="3329" y="4566"/>
                      <a:pt x="3063" y="4566"/>
                    </a:cubicBezTo>
                    <a:cubicBezTo>
                      <a:pt x="2453" y="4566"/>
                      <a:pt x="1927" y="4482"/>
                      <a:pt x="1402" y="4215"/>
                    </a:cubicBezTo>
                    <a:cubicBezTo>
                      <a:pt x="1135" y="4131"/>
                      <a:pt x="876" y="4040"/>
                      <a:pt x="610" y="3865"/>
                    </a:cubicBezTo>
                    <a:cubicBezTo>
                      <a:pt x="526" y="3865"/>
                      <a:pt x="526" y="3781"/>
                      <a:pt x="435" y="3781"/>
                    </a:cubicBezTo>
                    <a:cubicBezTo>
                      <a:pt x="435" y="3781"/>
                      <a:pt x="351" y="3781"/>
                      <a:pt x="351" y="3690"/>
                    </a:cubicBezTo>
                    <a:lnTo>
                      <a:pt x="260" y="3690"/>
                    </a:lnTo>
                    <a:lnTo>
                      <a:pt x="260" y="3606"/>
                    </a:lnTo>
                    <a:cubicBezTo>
                      <a:pt x="175" y="3339"/>
                      <a:pt x="175" y="3080"/>
                      <a:pt x="84" y="2814"/>
                    </a:cubicBezTo>
                    <a:lnTo>
                      <a:pt x="84" y="2730"/>
                    </a:lnTo>
                    <a:cubicBezTo>
                      <a:pt x="351" y="2288"/>
                      <a:pt x="701" y="1763"/>
                      <a:pt x="1051" y="1328"/>
                    </a:cubicBezTo>
                    <a:cubicBezTo>
                      <a:pt x="1227" y="1153"/>
                      <a:pt x="1402" y="887"/>
                      <a:pt x="1661" y="712"/>
                    </a:cubicBezTo>
                    <a:cubicBezTo>
                      <a:pt x="1836" y="536"/>
                      <a:pt x="2011" y="361"/>
                      <a:pt x="2278" y="186"/>
                    </a:cubicBezTo>
                    <a:cubicBezTo>
                      <a:pt x="2460" y="127"/>
                      <a:pt x="2647" y="64"/>
                      <a:pt x="2831" y="64"/>
                    </a:cubicBezTo>
                    <a:close/>
                    <a:moveTo>
                      <a:pt x="2845" y="0"/>
                    </a:moveTo>
                    <a:cubicBezTo>
                      <a:pt x="2801" y="0"/>
                      <a:pt x="2757" y="4"/>
                      <a:pt x="2712" y="11"/>
                    </a:cubicBezTo>
                    <a:cubicBezTo>
                      <a:pt x="2102" y="102"/>
                      <a:pt x="1752" y="536"/>
                      <a:pt x="1402" y="887"/>
                    </a:cubicBezTo>
                    <a:cubicBezTo>
                      <a:pt x="960" y="1328"/>
                      <a:pt x="610" y="1854"/>
                      <a:pt x="260" y="2379"/>
                    </a:cubicBezTo>
                    <a:cubicBezTo>
                      <a:pt x="175" y="2463"/>
                      <a:pt x="84" y="2555"/>
                      <a:pt x="0" y="2730"/>
                    </a:cubicBezTo>
                    <a:cubicBezTo>
                      <a:pt x="84" y="2989"/>
                      <a:pt x="84" y="3255"/>
                      <a:pt x="175" y="3515"/>
                    </a:cubicBezTo>
                    <a:lnTo>
                      <a:pt x="175" y="3690"/>
                    </a:lnTo>
                    <a:lnTo>
                      <a:pt x="260" y="3781"/>
                    </a:lnTo>
                    <a:cubicBezTo>
                      <a:pt x="526" y="3865"/>
                      <a:pt x="785" y="4040"/>
                      <a:pt x="1051" y="4131"/>
                    </a:cubicBezTo>
                    <a:cubicBezTo>
                      <a:pt x="1577" y="4390"/>
                      <a:pt x="2187" y="4566"/>
                      <a:pt x="2712" y="4657"/>
                    </a:cubicBezTo>
                    <a:cubicBezTo>
                      <a:pt x="3238" y="4657"/>
                      <a:pt x="3854" y="4657"/>
                      <a:pt x="4289" y="4306"/>
                    </a:cubicBezTo>
                    <a:cubicBezTo>
                      <a:pt x="4639" y="3956"/>
                      <a:pt x="4905" y="3515"/>
                      <a:pt x="5081" y="3080"/>
                    </a:cubicBezTo>
                    <a:cubicBezTo>
                      <a:pt x="5081" y="2905"/>
                      <a:pt x="5165" y="2814"/>
                      <a:pt x="5165" y="2730"/>
                    </a:cubicBezTo>
                    <a:cubicBezTo>
                      <a:pt x="5256" y="2555"/>
                      <a:pt x="5256" y="2463"/>
                      <a:pt x="5256" y="2379"/>
                    </a:cubicBezTo>
                    <a:cubicBezTo>
                      <a:pt x="5165" y="2113"/>
                      <a:pt x="4905" y="2113"/>
                      <a:pt x="4730" y="1938"/>
                    </a:cubicBezTo>
                    <a:cubicBezTo>
                      <a:pt x="4555" y="1763"/>
                      <a:pt x="4814" y="1503"/>
                      <a:pt x="4730" y="1237"/>
                    </a:cubicBezTo>
                    <a:lnTo>
                      <a:pt x="4464" y="978"/>
                    </a:lnTo>
                    <a:cubicBezTo>
                      <a:pt x="4380" y="887"/>
                      <a:pt x="4205" y="803"/>
                      <a:pt x="4114" y="712"/>
                    </a:cubicBezTo>
                    <a:cubicBezTo>
                      <a:pt x="3716" y="391"/>
                      <a:pt x="3313" y="0"/>
                      <a:pt x="28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4"/>
              <p:cNvSpPr/>
              <p:nvPr/>
            </p:nvSpPr>
            <p:spPr>
              <a:xfrm>
                <a:off x="7814667" y="3895304"/>
                <a:ext cx="217520" cy="60883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981" extrusionOk="0">
                    <a:moveTo>
                      <a:pt x="3145" y="1"/>
                    </a:moveTo>
                    <a:cubicBezTo>
                      <a:pt x="2040" y="1"/>
                      <a:pt x="949" y="348"/>
                      <a:pt x="0" y="980"/>
                    </a:cubicBezTo>
                    <a:lnTo>
                      <a:pt x="3504" y="13"/>
                    </a:lnTo>
                    <a:cubicBezTo>
                      <a:pt x="3384" y="5"/>
                      <a:pt x="3265" y="1"/>
                      <a:pt x="31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4"/>
              <p:cNvSpPr/>
              <p:nvPr/>
            </p:nvSpPr>
            <p:spPr>
              <a:xfrm>
                <a:off x="7809019" y="3890898"/>
                <a:ext cx="228381" cy="6529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1052" extrusionOk="0">
                    <a:moveTo>
                      <a:pt x="3595" y="0"/>
                    </a:moveTo>
                    <a:cubicBezTo>
                      <a:pt x="2628" y="0"/>
                      <a:pt x="1668" y="175"/>
                      <a:pt x="792" y="610"/>
                    </a:cubicBezTo>
                    <a:cubicBezTo>
                      <a:pt x="526" y="701"/>
                      <a:pt x="267" y="785"/>
                      <a:pt x="91" y="960"/>
                    </a:cubicBezTo>
                    <a:cubicBezTo>
                      <a:pt x="0" y="960"/>
                      <a:pt x="91" y="1051"/>
                      <a:pt x="91" y="1051"/>
                    </a:cubicBezTo>
                    <a:cubicBezTo>
                      <a:pt x="876" y="526"/>
                      <a:pt x="1843" y="175"/>
                      <a:pt x="2803" y="84"/>
                    </a:cubicBezTo>
                    <a:lnTo>
                      <a:pt x="3595" y="84"/>
                    </a:lnTo>
                    <a:cubicBezTo>
                      <a:pt x="3679" y="84"/>
                      <a:pt x="3679" y="0"/>
                      <a:pt x="3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4"/>
              <p:cNvSpPr/>
              <p:nvPr/>
            </p:nvSpPr>
            <p:spPr>
              <a:xfrm>
                <a:off x="7814667" y="3841745"/>
                <a:ext cx="108791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1844" extrusionOk="0">
                    <a:moveTo>
                      <a:pt x="1752" y="0"/>
                    </a:moveTo>
                    <a:lnTo>
                      <a:pt x="1752" y="0"/>
                    </a:lnTo>
                    <a:cubicBezTo>
                      <a:pt x="1052" y="442"/>
                      <a:pt x="435" y="1051"/>
                      <a:pt x="0" y="1843"/>
                    </a:cubicBezTo>
                    <a:lnTo>
                      <a:pt x="17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>
                <a:off x="7809019" y="3841745"/>
                <a:ext cx="119652" cy="114443"/>
              </a:xfrm>
              <a:custGeom>
                <a:avLst/>
                <a:gdLst/>
                <a:ahLst/>
                <a:cxnLst/>
                <a:rect l="l" t="t" r="r" b="b"/>
                <a:pathLst>
                  <a:path w="1928" h="1844" extrusionOk="0">
                    <a:moveTo>
                      <a:pt x="1843" y="0"/>
                    </a:moveTo>
                    <a:cubicBezTo>
                      <a:pt x="1143" y="442"/>
                      <a:pt x="442" y="1051"/>
                      <a:pt x="91" y="1752"/>
                    </a:cubicBezTo>
                    <a:cubicBezTo>
                      <a:pt x="0" y="1843"/>
                      <a:pt x="91" y="1843"/>
                      <a:pt x="91" y="1843"/>
                    </a:cubicBezTo>
                    <a:cubicBezTo>
                      <a:pt x="526" y="1051"/>
                      <a:pt x="1143" y="442"/>
                      <a:pt x="1927" y="91"/>
                    </a:cubicBezTo>
                    <a:cubicBezTo>
                      <a:pt x="1927" y="0"/>
                      <a:pt x="1927" y="0"/>
                      <a:pt x="18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>
                <a:off x="7814667" y="3948491"/>
                <a:ext cx="179229" cy="12909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08" extrusionOk="0">
                    <a:moveTo>
                      <a:pt x="1303" y="1"/>
                    </a:moveTo>
                    <a:cubicBezTo>
                      <a:pt x="868" y="1"/>
                      <a:pt x="434" y="44"/>
                      <a:pt x="0" y="123"/>
                    </a:cubicBezTo>
                    <a:lnTo>
                      <a:pt x="2888" y="207"/>
                    </a:lnTo>
                    <a:cubicBezTo>
                      <a:pt x="2361" y="65"/>
                      <a:pt x="1832" y="1"/>
                      <a:pt x="1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7809019" y="3944829"/>
                <a:ext cx="190524" cy="2221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58" extrusionOk="0">
                    <a:moveTo>
                      <a:pt x="1106" y="1"/>
                    </a:moveTo>
                    <a:cubicBezTo>
                      <a:pt x="768" y="1"/>
                      <a:pt x="429" y="30"/>
                      <a:pt x="91" y="91"/>
                    </a:cubicBezTo>
                    <a:cubicBezTo>
                      <a:pt x="0" y="91"/>
                      <a:pt x="91" y="182"/>
                      <a:pt x="91" y="182"/>
                    </a:cubicBezTo>
                    <a:cubicBezTo>
                      <a:pt x="434" y="120"/>
                      <a:pt x="777" y="90"/>
                      <a:pt x="1121" y="90"/>
                    </a:cubicBezTo>
                    <a:cubicBezTo>
                      <a:pt x="1741" y="90"/>
                      <a:pt x="2361" y="186"/>
                      <a:pt x="2979" y="357"/>
                    </a:cubicBezTo>
                    <a:cubicBezTo>
                      <a:pt x="3070" y="357"/>
                      <a:pt x="3070" y="266"/>
                      <a:pt x="2979" y="266"/>
                    </a:cubicBezTo>
                    <a:cubicBezTo>
                      <a:pt x="2356" y="98"/>
                      <a:pt x="1731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7738579" y="3999567"/>
                <a:ext cx="293606" cy="298893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816" extrusionOk="0">
                    <a:moveTo>
                      <a:pt x="1226" y="1"/>
                    </a:moveTo>
                    <a:lnTo>
                      <a:pt x="351" y="435"/>
                    </a:lnTo>
                    <a:cubicBezTo>
                      <a:pt x="84" y="1402"/>
                      <a:pt x="0" y="2362"/>
                      <a:pt x="259" y="3330"/>
                    </a:cubicBezTo>
                    <a:cubicBezTo>
                      <a:pt x="351" y="3680"/>
                      <a:pt x="526" y="4030"/>
                      <a:pt x="785" y="4290"/>
                    </a:cubicBezTo>
                    <a:cubicBezTo>
                      <a:pt x="1226" y="4731"/>
                      <a:pt x="2011" y="4815"/>
                      <a:pt x="2712" y="4815"/>
                    </a:cubicBezTo>
                    <a:cubicBezTo>
                      <a:pt x="2887" y="4815"/>
                      <a:pt x="3153" y="4815"/>
                      <a:pt x="3238" y="4640"/>
                    </a:cubicBezTo>
                    <a:cubicBezTo>
                      <a:pt x="3329" y="4465"/>
                      <a:pt x="3238" y="4205"/>
                      <a:pt x="3413" y="4114"/>
                    </a:cubicBezTo>
                    <a:cubicBezTo>
                      <a:pt x="3500" y="4072"/>
                      <a:pt x="3611" y="4072"/>
                      <a:pt x="3710" y="4072"/>
                    </a:cubicBezTo>
                    <a:cubicBezTo>
                      <a:pt x="3809" y="4072"/>
                      <a:pt x="3896" y="4072"/>
                      <a:pt x="3938" y="4030"/>
                    </a:cubicBezTo>
                    <a:cubicBezTo>
                      <a:pt x="4029" y="3939"/>
                      <a:pt x="4114" y="3855"/>
                      <a:pt x="4114" y="3764"/>
                    </a:cubicBezTo>
                    <a:cubicBezTo>
                      <a:pt x="4205" y="3505"/>
                      <a:pt x="4289" y="3330"/>
                      <a:pt x="4380" y="3063"/>
                    </a:cubicBezTo>
                    <a:cubicBezTo>
                      <a:pt x="4555" y="2713"/>
                      <a:pt x="4730" y="2278"/>
                      <a:pt x="4639" y="1837"/>
                    </a:cubicBezTo>
                    <a:cubicBezTo>
                      <a:pt x="4464" y="1402"/>
                      <a:pt x="4029" y="1052"/>
                      <a:pt x="3588" y="877"/>
                    </a:cubicBezTo>
                    <a:cubicBezTo>
                      <a:pt x="2803" y="435"/>
                      <a:pt x="2011" y="176"/>
                      <a:pt x="1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7743793" y="3997085"/>
                <a:ext cx="293606" cy="305596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4924" extrusionOk="0">
                    <a:moveTo>
                      <a:pt x="1071" y="46"/>
                    </a:moveTo>
                    <a:cubicBezTo>
                      <a:pt x="1679" y="220"/>
                      <a:pt x="2200" y="393"/>
                      <a:pt x="2803" y="567"/>
                    </a:cubicBezTo>
                    <a:cubicBezTo>
                      <a:pt x="3069" y="651"/>
                      <a:pt x="3329" y="826"/>
                      <a:pt x="3595" y="917"/>
                    </a:cubicBezTo>
                    <a:cubicBezTo>
                      <a:pt x="3770" y="1092"/>
                      <a:pt x="3945" y="1176"/>
                      <a:pt x="4121" y="1351"/>
                    </a:cubicBezTo>
                    <a:cubicBezTo>
                      <a:pt x="4296" y="1527"/>
                      <a:pt x="4471" y="1702"/>
                      <a:pt x="4555" y="1968"/>
                    </a:cubicBezTo>
                    <a:cubicBezTo>
                      <a:pt x="4555" y="2227"/>
                      <a:pt x="4471" y="2578"/>
                      <a:pt x="4380" y="2844"/>
                    </a:cubicBezTo>
                    <a:cubicBezTo>
                      <a:pt x="4296" y="3103"/>
                      <a:pt x="4205" y="3370"/>
                      <a:pt x="4030" y="3720"/>
                    </a:cubicBezTo>
                    <a:cubicBezTo>
                      <a:pt x="4030" y="3804"/>
                      <a:pt x="3945" y="3979"/>
                      <a:pt x="3854" y="4070"/>
                    </a:cubicBezTo>
                    <a:lnTo>
                      <a:pt x="3504" y="4070"/>
                    </a:lnTo>
                    <a:cubicBezTo>
                      <a:pt x="3245" y="4070"/>
                      <a:pt x="3245" y="4245"/>
                      <a:pt x="3154" y="4505"/>
                    </a:cubicBezTo>
                    <a:cubicBezTo>
                      <a:pt x="3154" y="4596"/>
                      <a:pt x="3154" y="4680"/>
                      <a:pt x="3069" y="4771"/>
                    </a:cubicBezTo>
                    <a:cubicBezTo>
                      <a:pt x="2978" y="4855"/>
                      <a:pt x="2803" y="4855"/>
                      <a:pt x="2719" y="4855"/>
                    </a:cubicBezTo>
                    <a:cubicBezTo>
                      <a:pt x="2194" y="4855"/>
                      <a:pt x="1752" y="4771"/>
                      <a:pt x="1318" y="4680"/>
                    </a:cubicBezTo>
                    <a:cubicBezTo>
                      <a:pt x="1051" y="4596"/>
                      <a:pt x="876" y="4421"/>
                      <a:pt x="701" y="4245"/>
                    </a:cubicBezTo>
                    <a:cubicBezTo>
                      <a:pt x="526" y="4070"/>
                      <a:pt x="351" y="3804"/>
                      <a:pt x="267" y="3545"/>
                    </a:cubicBezTo>
                    <a:cubicBezTo>
                      <a:pt x="91" y="3019"/>
                      <a:pt x="91" y="2402"/>
                      <a:pt x="91" y="1793"/>
                    </a:cubicBezTo>
                    <a:cubicBezTo>
                      <a:pt x="91" y="1527"/>
                      <a:pt x="175" y="1176"/>
                      <a:pt x="175" y="917"/>
                    </a:cubicBezTo>
                    <a:cubicBezTo>
                      <a:pt x="175" y="826"/>
                      <a:pt x="267" y="742"/>
                      <a:pt x="267" y="651"/>
                    </a:cubicBezTo>
                    <a:lnTo>
                      <a:pt x="267" y="567"/>
                    </a:lnTo>
                    <a:lnTo>
                      <a:pt x="267" y="475"/>
                    </a:lnTo>
                    <a:lnTo>
                      <a:pt x="351" y="475"/>
                    </a:lnTo>
                    <a:cubicBezTo>
                      <a:pt x="617" y="300"/>
                      <a:pt x="792" y="216"/>
                      <a:pt x="1051" y="125"/>
                    </a:cubicBezTo>
                    <a:cubicBezTo>
                      <a:pt x="1051" y="75"/>
                      <a:pt x="1051" y="55"/>
                      <a:pt x="1071" y="46"/>
                    </a:cubicBezTo>
                    <a:close/>
                    <a:moveTo>
                      <a:pt x="1115" y="0"/>
                    </a:moveTo>
                    <a:cubicBezTo>
                      <a:pt x="1102" y="0"/>
                      <a:pt x="1082" y="11"/>
                      <a:pt x="1051" y="41"/>
                    </a:cubicBezTo>
                    <a:cubicBezTo>
                      <a:pt x="876" y="125"/>
                      <a:pt x="617" y="216"/>
                      <a:pt x="442" y="391"/>
                    </a:cubicBezTo>
                    <a:lnTo>
                      <a:pt x="267" y="391"/>
                    </a:lnTo>
                    <a:cubicBezTo>
                      <a:pt x="267" y="475"/>
                      <a:pt x="267" y="475"/>
                      <a:pt x="175" y="475"/>
                    </a:cubicBezTo>
                    <a:cubicBezTo>
                      <a:pt x="175" y="826"/>
                      <a:pt x="91" y="1092"/>
                      <a:pt x="91" y="1442"/>
                    </a:cubicBezTo>
                    <a:cubicBezTo>
                      <a:pt x="0" y="2052"/>
                      <a:pt x="0" y="2669"/>
                      <a:pt x="175" y="3278"/>
                    </a:cubicBezTo>
                    <a:cubicBezTo>
                      <a:pt x="267" y="3804"/>
                      <a:pt x="526" y="4245"/>
                      <a:pt x="967" y="4596"/>
                    </a:cubicBezTo>
                    <a:cubicBezTo>
                      <a:pt x="1402" y="4771"/>
                      <a:pt x="1927" y="4855"/>
                      <a:pt x="2369" y="4855"/>
                    </a:cubicBezTo>
                    <a:cubicBezTo>
                      <a:pt x="2498" y="4901"/>
                      <a:pt x="2630" y="4923"/>
                      <a:pt x="2751" y="4923"/>
                    </a:cubicBezTo>
                    <a:cubicBezTo>
                      <a:pt x="2872" y="4923"/>
                      <a:pt x="2982" y="4901"/>
                      <a:pt x="3069" y="4855"/>
                    </a:cubicBezTo>
                    <a:cubicBezTo>
                      <a:pt x="3245" y="4680"/>
                      <a:pt x="3245" y="4421"/>
                      <a:pt x="3329" y="4245"/>
                    </a:cubicBezTo>
                    <a:cubicBezTo>
                      <a:pt x="3374" y="4112"/>
                      <a:pt x="3485" y="4090"/>
                      <a:pt x="3606" y="4090"/>
                    </a:cubicBezTo>
                    <a:cubicBezTo>
                      <a:pt x="3668" y="4090"/>
                      <a:pt x="3734" y="4096"/>
                      <a:pt x="3795" y="4096"/>
                    </a:cubicBezTo>
                    <a:cubicBezTo>
                      <a:pt x="3851" y="4096"/>
                      <a:pt x="3903" y="4090"/>
                      <a:pt x="3945" y="4070"/>
                    </a:cubicBezTo>
                    <a:cubicBezTo>
                      <a:pt x="4030" y="3979"/>
                      <a:pt x="4030" y="3895"/>
                      <a:pt x="4121" y="3720"/>
                    </a:cubicBezTo>
                    <a:cubicBezTo>
                      <a:pt x="4121" y="3629"/>
                      <a:pt x="4205" y="3454"/>
                      <a:pt x="4296" y="3278"/>
                    </a:cubicBezTo>
                    <a:cubicBezTo>
                      <a:pt x="4471" y="2753"/>
                      <a:pt x="4730" y="2143"/>
                      <a:pt x="4471" y="1618"/>
                    </a:cubicBezTo>
                    <a:cubicBezTo>
                      <a:pt x="4205" y="1176"/>
                      <a:pt x="3679" y="917"/>
                      <a:pt x="3245" y="742"/>
                    </a:cubicBezTo>
                    <a:cubicBezTo>
                      <a:pt x="2719" y="475"/>
                      <a:pt x="2102" y="300"/>
                      <a:pt x="1577" y="125"/>
                    </a:cubicBezTo>
                    <a:cubicBezTo>
                      <a:pt x="1402" y="41"/>
                      <a:pt x="1227" y="41"/>
                      <a:pt x="1142" y="41"/>
                    </a:cubicBezTo>
                    <a:cubicBezTo>
                      <a:pt x="1142" y="41"/>
                      <a:pt x="1142" y="0"/>
                      <a:pt x="1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7787235" y="4015703"/>
                <a:ext cx="125361" cy="190532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3070" extrusionOk="0">
                    <a:moveTo>
                      <a:pt x="1" y="0"/>
                    </a:moveTo>
                    <a:lnTo>
                      <a:pt x="2019" y="3070"/>
                    </a:lnTo>
                    <a:cubicBezTo>
                      <a:pt x="1669" y="1843"/>
                      <a:pt x="968" y="792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7783760" y="4013345"/>
                <a:ext cx="128837" cy="19289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3108" extrusionOk="0">
                    <a:moveTo>
                      <a:pt x="38" y="1"/>
                    </a:moveTo>
                    <a:cubicBezTo>
                      <a:pt x="20" y="1"/>
                      <a:pt x="1" y="38"/>
                      <a:pt x="57" y="38"/>
                    </a:cubicBezTo>
                    <a:cubicBezTo>
                      <a:pt x="57" y="10"/>
                      <a:pt x="48" y="1"/>
                      <a:pt x="38" y="1"/>
                    </a:cubicBezTo>
                    <a:close/>
                    <a:moveTo>
                      <a:pt x="57" y="38"/>
                    </a:moveTo>
                    <a:lnTo>
                      <a:pt x="57" y="38"/>
                    </a:lnTo>
                    <a:cubicBezTo>
                      <a:pt x="758" y="655"/>
                      <a:pt x="1374" y="1440"/>
                      <a:pt x="1725" y="2316"/>
                    </a:cubicBezTo>
                    <a:lnTo>
                      <a:pt x="1984" y="3108"/>
                    </a:lnTo>
                    <a:lnTo>
                      <a:pt x="2075" y="3108"/>
                    </a:lnTo>
                    <a:cubicBezTo>
                      <a:pt x="1809" y="2140"/>
                      <a:pt x="1374" y="1265"/>
                      <a:pt x="674" y="564"/>
                    </a:cubicBezTo>
                    <a:cubicBezTo>
                      <a:pt x="498" y="389"/>
                      <a:pt x="323" y="213"/>
                      <a:pt x="57" y="3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7787235" y="4015703"/>
                <a:ext cx="136222" cy="70937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143" extrusionOk="0">
                    <a:moveTo>
                      <a:pt x="1" y="0"/>
                    </a:moveTo>
                    <a:lnTo>
                      <a:pt x="2194" y="1142"/>
                    </a:lnTo>
                    <a:cubicBezTo>
                      <a:pt x="1578" y="526"/>
                      <a:pt x="793" y="175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7787235" y="4015703"/>
                <a:ext cx="141435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2279" h="1180" extrusionOk="0">
                    <a:moveTo>
                      <a:pt x="1" y="0"/>
                    </a:moveTo>
                    <a:cubicBezTo>
                      <a:pt x="793" y="175"/>
                      <a:pt x="1578" y="617"/>
                      <a:pt x="2194" y="1142"/>
                    </a:cubicBezTo>
                    <a:cubicBezTo>
                      <a:pt x="2194" y="1171"/>
                      <a:pt x="2204" y="1180"/>
                      <a:pt x="2216" y="1180"/>
                    </a:cubicBezTo>
                    <a:cubicBezTo>
                      <a:pt x="2241" y="1180"/>
                      <a:pt x="2278" y="1142"/>
                      <a:pt x="2278" y="1142"/>
                    </a:cubicBezTo>
                    <a:cubicBezTo>
                      <a:pt x="1578" y="526"/>
                      <a:pt x="793" y="9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7787235" y="4015703"/>
                <a:ext cx="43566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2804" extrusionOk="0">
                    <a:moveTo>
                      <a:pt x="1" y="0"/>
                    </a:moveTo>
                    <a:lnTo>
                      <a:pt x="702" y="2803"/>
                    </a:lnTo>
                    <a:cubicBezTo>
                      <a:pt x="702" y="1843"/>
                      <a:pt x="442" y="876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7782022" y="4013345"/>
                <a:ext cx="54427" cy="17886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2882" extrusionOk="0">
                    <a:moveTo>
                      <a:pt x="63" y="1"/>
                    </a:moveTo>
                    <a:cubicBezTo>
                      <a:pt x="38" y="1"/>
                      <a:pt x="1" y="38"/>
                      <a:pt x="1" y="38"/>
                    </a:cubicBezTo>
                    <a:cubicBezTo>
                      <a:pt x="526" y="914"/>
                      <a:pt x="786" y="1881"/>
                      <a:pt x="786" y="2841"/>
                    </a:cubicBezTo>
                    <a:cubicBezTo>
                      <a:pt x="786" y="2841"/>
                      <a:pt x="826" y="2882"/>
                      <a:pt x="853" y="2882"/>
                    </a:cubicBezTo>
                    <a:cubicBezTo>
                      <a:pt x="867" y="2882"/>
                      <a:pt x="877" y="2872"/>
                      <a:pt x="877" y="2841"/>
                    </a:cubicBezTo>
                    <a:cubicBezTo>
                      <a:pt x="786" y="1881"/>
                      <a:pt x="526" y="914"/>
                      <a:pt x="85" y="38"/>
                    </a:cubicBezTo>
                    <a:cubicBezTo>
                      <a:pt x="85" y="10"/>
                      <a:pt x="76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7461104" y="3988707"/>
                <a:ext cx="288393" cy="288901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55" extrusionOk="0">
                    <a:moveTo>
                      <a:pt x="3855" y="1"/>
                    </a:moveTo>
                    <a:cubicBezTo>
                      <a:pt x="2894" y="1"/>
                      <a:pt x="1927" y="260"/>
                      <a:pt x="1052" y="786"/>
                    </a:cubicBezTo>
                    <a:cubicBezTo>
                      <a:pt x="792" y="961"/>
                      <a:pt x="526" y="1227"/>
                      <a:pt x="351" y="1577"/>
                    </a:cubicBezTo>
                    <a:cubicBezTo>
                      <a:pt x="0" y="2187"/>
                      <a:pt x="176" y="2888"/>
                      <a:pt x="442" y="3589"/>
                    </a:cubicBezTo>
                    <a:cubicBezTo>
                      <a:pt x="442" y="3764"/>
                      <a:pt x="526" y="3939"/>
                      <a:pt x="701" y="4030"/>
                    </a:cubicBezTo>
                    <a:cubicBezTo>
                      <a:pt x="737" y="4047"/>
                      <a:pt x="777" y="4054"/>
                      <a:pt x="819" y="4054"/>
                    </a:cubicBezTo>
                    <a:cubicBezTo>
                      <a:pt x="937" y="4054"/>
                      <a:pt x="1073" y="4003"/>
                      <a:pt x="1192" y="4003"/>
                    </a:cubicBezTo>
                    <a:cubicBezTo>
                      <a:pt x="1237" y="4003"/>
                      <a:pt x="1280" y="4010"/>
                      <a:pt x="1318" y="4030"/>
                    </a:cubicBezTo>
                    <a:cubicBezTo>
                      <a:pt x="1493" y="4114"/>
                      <a:pt x="1493" y="4380"/>
                      <a:pt x="1577" y="4465"/>
                    </a:cubicBezTo>
                    <a:cubicBezTo>
                      <a:pt x="1668" y="4556"/>
                      <a:pt x="1752" y="4556"/>
                      <a:pt x="1843" y="4556"/>
                    </a:cubicBezTo>
                    <a:cubicBezTo>
                      <a:pt x="2103" y="4640"/>
                      <a:pt x="2369" y="4640"/>
                      <a:pt x="2628" y="4640"/>
                    </a:cubicBezTo>
                    <a:cubicBezTo>
                      <a:pt x="2808" y="4640"/>
                      <a:pt x="2986" y="4655"/>
                      <a:pt x="3158" y="4655"/>
                    </a:cubicBezTo>
                    <a:cubicBezTo>
                      <a:pt x="3409" y="4655"/>
                      <a:pt x="3646" y="4623"/>
                      <a:pt x="3855" y="4465"/>
                    </a:cubicBezTo>
                    <a:cubicBezTo>
                      <a:pt x="4296" y="4205"/>
                      <a:pt x="4380" y="3680"/>
                      <a:pt x="4471" y="3154"/>
                    </a:cubicBezTo>
                    <a:cubicBezTo>
                      <a:pt x="4555" y="2278"/>
                      <a:pt x="4646" y="1486"/>
                      <a:pt x="4555" y="610"/>
                    </a:cubicBezTo>
                    <a:lnTo>
                      <a:pt x="38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4"/>
              <p:cNvSpPr/>
              <p:nvPr/>
            </p:nvSpPr>
            <p:spPr>
              <a:xfrm>
                <a:off x="7470227" y="3983059"/>
                <a:ext cx="279270" cy="296783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782" extrusionOk="0">
                    <a:moveTo>
                      <a:pt x="3623" y="1"/>
                    </a:moveTo>
                    <a:cubicBezTo>
                      <a:pt x="3357" y="92"/>
                      <a:pt x="3098" y="92"/>
                      <a:pt x="2832" y="176"/>
                    </a:cubicBezTo>
                    <a:cubicBezTo>
                      <a:pt x="2222" y="267"/>
                      <a:pt x="1696" y="442"/>
                      <a:pt x="1171" y="701"/>
                    </a:cubicBezTo>
                    <a:cubicBezTo>
                      <a:pt x="729" y="968"/>
                      <a:pt x="295" y="1318"/>
                      <a:pt x="120" y="1844"/>
                    </a:cubicBezTo>
                    <a:cubicBezTo>
                      <a:pt x="88" y="1938"/>
                      <a:pt x="65" y="2034"/>
                      <a:pt x="50" y="2132"/>
                    </a:cubicBezTo>
                    <a:lnTo>
                      <a:pt x="50" y="2132"/>
                    </a:lnTo>
                    <a:cubicBezTo>
                      <a:pt x="133" y="1888"/>
                      <a:pt x="217" y="1655"/>
                      <a:pt x="379" y="1493"/>
                    </a:cubicBezTo>
                    <a:cubicBezTo>
                      <a:pt x="470" y="1227"/>
                      <a:pt x="729" y="1052"/>
                      <a:pt x="905" y="877"/>
                    </a:cubicBezTo>
                    <a:cubicBezTo>
                      <a:pt x="1430" y="617"/>
                      <a:pt x="1956" y="442"/>
                      <a:pt x="2481" y="267"/>
                    </a:cubicBezTo>
                    <a:cubicBezTo>
                      <a:pt x="2747" y="176"/>
                      <a:pt x="3007" y="176"/>
                      <a:pt x="3273" y="92"/>
                    </a:cubicBezTo>
                    <a:lnTo>
                      <a:pt x="3708" y="92"/>
                    </a:lnTo>
                    <a:cubicBezTo>
                      <a:pt x="3708" y="1"/>
                      <a:pt x="3708" y="1"/>
                      <a:pt x="3623" y="1"/>
                    </a:cubicBezTo>
                    <a:close/>
                    <a:moveTo>
                      <a:pt x="50" y="2132"/>
                    </a:moveTo>
                    <a:cubicBezTo>
                      <a:pt x="43" y="2153"/>
                      <a:pt x="36" y="2173"/>
                      <a:pt x="29" y="2194"/>
                    </a:cubicBezTo>
                    <a:cubicBezTo>
                      <a:pt x="29" y="2234"/>
                      <a:pt x="29" y="2273"/>
                      <a:pt x="29" y="2313"/>
                    </a:cubicBezTo>
                    <a:lnTo>
                      <a:pt x="29" y="2313"/>
                    </a:lnTo>
                    <a:cubicBezTo>
                      <a:pt x="33" y="2253"/>
                      <a:pt x="40" y="2192"/>
                      <a:pt x="50" y="2132"/>
                    </a:cubicBezTo>
                    <a:close/>
                    <a:moveTo>
                      <a:pt x="29" y="2313"/>
                    </a:moveTo>
                    <a:cubicBezTo>
                      <a:pt x="0" y="2713"/>
                      <a:pt x="79" y="3130"/>
                      <a:pt x="204" y="3504"/>
                    </a:cubicBezTo>
                    <a:cubicBezTo>
                      <a:pt x="204" y="3680"/>
                      <a:pt x="295" y="3946"/>
                      <a:pt x="470" y="4121"/>
                    </a:cubicBezTo>
                    <a:lnTo>
                      <a:pt x="1171" y="4121"/>
                    </a:lnTo>
                    <a:cubicBezTo>
                      <a:pt x="1080" y="4030"/>
                      <a:pt x="996" y="4030"/>
                      <a:pt x="905" y="4030"/>
                    </a:cubicBezTo>
                    <a:cubicBezTo>
                      <a:pt x="817" y="4076"/>
                      <a:pt x="752" y="4098"/>
                      <a:pt x="698" y="4098"/>
                    </a:cubicBezTo>
                    <a:cubicBezTo>
                      <a:pt x="644" y="4098"/>
                      <a:pt x="600" y="4076"/>
                      <a:pt x="554" y="4030"/>
                    </a:cubicBezTo>
                    <a:cubicBezTo>
                      <a:pt x="379" y="4030"/>
                      <a:pt x="379" y="3855"/>
                      <a:pt x="295" y="3771"/>
                    </a:cubicBezTo>
                    <a:cubicBezTo>
                      <a:pt x="204" y="3504"/>
                      <a:pt x="204" y="3245"/>
                      <a:pt x="120" y="2979"/>
                    </a:cubicBezTo>
                    <a:cubicBezTo>
                      <a:pt x="43" y="2759"/>
                      <a:pt x="31" y="2535"/>
                      <a:pt x="29" y="2313"/>
                    </a:cubicBezTo>
                    <a:close/>
                    <a:moveTo>
                      <a:pt x="3708" y="92"/>
                    </a:moveTo>
                    <a:cubicBezTo>
                      <a:pt x="3883" y="351"/>
                      <a:pt x="4149" y="526"/>
                      <a:pt x="4324" y="701"/>
                    </a:cubicBezTo>
                    <a:cubicBezTo>
                      <a:pt x="4408" y="1318"/>
                      <a:pt x="4408" y="1928"/>
                      <a:pt x="4408" y="2544"/>
                    </a:cubicBezTo>
                    <a:cubicBezTo>
                      <a:pt x="4324" y="2895"/>
                      <a:pt x="4324" y="3154"/>
                      <a:pt x="4233" y="3420"/>
                    </a:cubicBezTo>
                    <a:cubicBezTo>
                      <a:pt x="4233" y="3680"/>
                      <a:pt x="4149" y="3855"/>
                      <a:pt x="4058" y="4121"/>
                    </a:cubicBezTo>
                    <a:cubicBezTo>
                      <a:pt x="3974" y="4296"/>
                      <a:pt x="3799" y="4471"/>
                      <a:pt x="3532" y="4556"/>
                    </a:cubicBezTo>
                    <a:cubicBezTo>
                      <a:pt x="3357" y="4731"/>
                      <a:pt x="3007" y="4731"/>
                      <a:pt x="2747" y="4731"/>
                    </a:cubicBezTo>
                    <a:cubicBezTo>
                      <a:pt x="2481" y="4731"/>
                      <a:pt x="2222" y="4647"/>
                      <a:pt x="1872" y="4647"/>
                    </a:cubicBezTo>
                    <a:cubicBezTo>
                      <a:pt x="1780" y="4647"/>
                      <a:pt x="1605" y="4647"/>
                      <a:pt x="1521" y="4556"/>
                    </a:cubicBezTo>
                    <a:cubicBezTo>
                      <a:pt x="1346" y="4556"/>
                      <a:pt x="1346" y="4380"/>
                      <a:pt x="1346" y="4296"/>
                    </a:cubicBezTo>
                    <a:cubicBezTo>
                      <a:pt x="1255" y="4205"/>
                      <a:pt x="1255" y="4121"/>
                      <a:pt x="1171" y="4121"/>
                    </a:cubicBezTo>
                    <a:cubicBezTo>
                      <a:pt x="1255" y="4205"/>
                      <a:pt x="1255" y="4296"/>
                      <a:pt x="1346" y="4471"/>
                    </a:cubicBezTo>
                    <a:cubicBezTo>
                      <a:pt x="1346" y="4556"/>
                      <a:pt x="1430" y="4647"/>
                      <a:pt x="1521" y="4647"/>
                    </a:cubicBezTo>
                    <a:cubicBezTo>
                      <a:pt x="1605" y="4731"/>
                      <a:pt x="1780" y="4731"/>
                      <a:pt x="1872" y="4731"/>
                    </a:cubicBezTo>
                    <a:lnTo>
                      <a:pt x="2397" y="4731"/>
                    </a:lnTo>
                    <a:cubicBezTo>
                      <a:pt x="2544" y="4761"/>
                      <a:pt x="2711" y="4782"/>
                      <a:pt x="2886" y="4782"/>
                    </a:cubicBezTo>
                    <a:cubicBezTo>
                      <a:pt x="3227" y="4782"/>
                      <a:pt x="3595" y="4703"/>
                      <a:pt x="3883" y="4471"/>
                    </a:cubicBezTo>
                    <a:cubicBezTo>
                      <a:pt x="4233" y="4121"/>
                      <a:pt x="4324" y="3596"/>
                      <a:pt x="4408" y="3154"/>
                    </a:cubicBezTo>
                    <a:cubicBezTo>
                      <a:pt x="4499" y="2453"/>
                      <a:pt x="4499" y="1844"/>
                      <a:pt x="4408" y="1227"/>
                    </a:cubicBezTo>
                    <a:lnTo>
                      <a:pt x="4408" y="701"/>
                    </a:lnTo>
                    <a:lnTo>
                      <a:pt x="3883" y="176"/>
                    </a:lnTo>
                    <a:cubicBezTo>
                      <a:pt x="3799" y="92"/>
                      <a:pt x="3799" y="92"/>
                      <a:pt x="3708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4"/>
              <p:cNvSpPr/>
              <p:nvPr/>
            </p:nvSpPr>
            <p:spPr>
              <a:xfrm>
                <a:off x="7575482" y="4010490"/>
                <a:ext cx="141373" cy="174023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804" extrusionOk="0">
                    <a:moveTo>
                      <a:pt x="2278" y="0"/>
                    </a:moveTo>
                    <a:lnTo>
                      <a:pt x="0" y="2803"/>
                    </a:lnTo>
                    <a:cubicBezTo>
                      <a:pt x="1051" y="2186"/>
                      <a:pt x="1927" y="1135"/>
                      <a:pt x="2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4"/>
              <p:cNvSpPr/>
              <p:nvPr/>
            </p:nvSpPr>
            <p:spPr>
              <a:xfrm>
                <a:off x="7575482" y="4004843"/>
                <a:ext cx="146586" cy="17967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2895" extrusionOk="0">
                    <a:moveTo>
                      <a:pt x="2278" y="0"/>
                    </a:moveTo>
                    <a:cubicBezTo>
                      <a:pt x="1927" y="967"/>
                      <a:pt x="1402" y="1752"/>
                      <a:pt x="610" y="2369"/>
                    </a:cubicBezTo>
                    <a:cubicBezTo>
                      <a:pt x="435" y="2544"/>
                      <a:pt x="260" y="2719"/>
                      <a:pt x="0" y="2894"/>
                    </a:cubicBezTo>
                    <a:cubicBezTo>
                      <a:pt x="876" y="2369"/>
                      <a:pt x="1577" y="1668"/>
                      <a:pt x="2012" y="792"/>
                    </a:cubicBezTo>
                    <a:cubicBezTo>
                      <a:pt x="2103" y="526"/>
                      <a:pt x="2278" y="350"/>
                      <a:pt x="2362" y="91"/>
                    </a:cubicBezTo>
                    <a:cubicBezTo>
                      <a:pt x="2362" y="0"/>
                      <a:pt x="2278" y="0"/>
                      <a:pt x="2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4"/>
              <p:cNvSpPr/>
              <p:nvPr/>
            </p:nvSpPr>
            <p:spPr>
              <a:xfrm>
                <a:off x="7695074" y="4004843"/>
                <a:ext cx="32644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4" extrusionOk="0">
                    <a:moveTo>
                      <a:pt x="351" y="0"/>
                    </a:moveTo>
                    <a:lnTo>
                      <a:pt x="0" y="2544"/>
                    </a:lnTo>
                    <a:cubicBezTo>
                      <a:pt x="351" y="1752"/>
                      <a:pt x="526" y="876"/>
                      <a:pt x="3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4"/>
              <p:cNvSpPr/>
              <p:nvPr/>
            </p:nvSpPr>
            <p:spPr>
              <a:xfrm>
                <a:off x="7689427" y="4004843"/>
                <a:ext cx="38291" cy="15788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544" extrusionOk="0">
                    <a:moveTo>
                      <a:pt x="442" y="0"/>
                    </a:moveTo>
                    <a:cubicBezTo>
                      <a:pt x="526" y="876"/>
                      <a:pt x="442" y="1752"/>
                      <a:pt x="0" y="2544"/>
                    </a:cubicBezTo>
                    <a:lnTo>
                      <a:pt x="91" y="2544"/>
                    </a:lnTo>
                    <a:cubicBezTo>
                      <a:pt x="442" y="1752"/>
                      <a:pt x="617" y="876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4"/>
              <p:cNvSpPr/>
              <p:nvPr/>
            </p:nvSpPr>
            <p:spPr>
              <a:xfrm>
                <a:off x="7564622" y="4004843"/>
                <a:ext cx="152233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453" h="1668" extrusionOk="0">
                    <a:moveTo>
                      <a:pt x="2453" y="0"/>
                    </a:moveTo>
                    <a:lnTo>
                      <a:pt x="0" y="1668"/>
                    </a:lnTo>
                    <a:cubicBezTo>
                      <a:pt x="960" y="1317"/>
                      <a:pt x="1836" y="792"/>
                      <a:pt x="24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4"/>
              <p:cNvSpPr/>
              <p:nvPr/>
            </p:nvSpPr>
            <p:spPr>
              <a:xfrm>
                <a:off x="7564622" y="4004843"/>
                <a:ext cx="157446" cy="10352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1668" extrusionOk="0">
                    <a:moveTo>
                      <a:pt x="2453" y="0"/>
                    </a:moveTo>
                    <a:cubicBezTo>
                      <a:pt x="1752" y="701"/>
                      <a:pt x="960" y="1317"/>
                      <a:pt x="0" y="1577"/>
                    </a:cubicBezTo>
                    <a:cubicBezTo>
                      <a:pt x="0" y="1668"/>
                      <a:pt x="0" y="1668"/>
                      <a:pt x="84" y="1668"/>
                    </a:cubicBezTo>
                    <a:cubicBezTo>
                      <a:pt x="960" y="1317"/>
                      <a:pt x="1836" y="792"/>
                      <a:pt x="2537" y="91"/>
                    </a:cubicBezTo>
                    <a:cubicBezTo>
                      <a:pt x="2537" y="0"/>
                      <a:pt x="2453" y="0"/>
                      <a:pt x="24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4"/>
              <p:cNvSpPr/>
              <p:nvPr/>
            </p:nvSpPr>
            <p:spPr>
              <a:xfrm>
                <a:off x="7406738" y="3737917"/>
                <a:ext cx="315327" cy="281267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4532" extrusionOk="0">
                    <a:moveTo>
                      <a:pt x="2265" y="0"/>
                    </a:moveTo>
                    <a:cubicBezTo>
                      <a:pt x="1642" y="0"/>
                      <a:pt x="1087" y="395"/>
                      <a:pt x="526" y="713"/>
                    </a:cubicBezTo>
                    <a:cubicBezTo>
                      <a:pt x="351" y="797"/>
                      <a:pt x="176" y="973"/>
                      <a:pt x="176" y="1148"/>
                    </a:cubicBezTo>
                    <a:cubicBezTo>
                      <a:pt x="176" y="1323"/>
                      <a:pt x="442" y="1589"/>
                      <a:pt x="351" y="1764"/>
                    </a:cubicBezTo>
                    <a:cubicBezTo>
                      <a:pt x="351" y="1940"/>
                      <a:pt x="92" y="1940"/>
                      <a:pt x="0" y="2115"/>
                    </a:cubicBezTo>
                    <a:lnTo>
                      <a:pt x="0" y="2465"/>
                    </a:lnTo>
                    <a:cubicBezTo>
                      <a:pt x="92" y="2724"/>
                      <a:pt x="176" y="2900"/>
                      <a:pt x="176" y="3166"/>
                    </a:cubicBezTo>
                    <a:cubicBezTo>
                      <a:pt x="267" y="3600"/>
                      <a:pt x="442" y="4042"/>
                      <a:pt x="701" y="4301"/>
                    </a:cubicBezTo>
                    <a:cubicBezTo>
                      <a:pt x="980" y="4469"/>
                      <a:pt x="1292" y="4531"/>
                      <a:pt x="1616" y="4531"/>
                    </a:cubicBezTo>
                    <a:cubicBezTo>
                      <a:pt x="1806" y="4531"/>
                      <a:pt x="2000" y="4510"/>
                      <a:pt x="2194" y="4476"/>
                    </a:cubicBezTo>
                    <a:cubicBezTo>
                      <a:pt x="3070" y="4301"/>
                      <a:pt x="3855" y="4042"/>
                      <a:pt x="4646" y="3691"/>
                    </a:cubicBezTo>
                    <a:lnTo>
                      <a:pt x="5081" y="2900"/>
                    </a:lnTo>
                    <a:cubicBezTo>
                      <a:pt x="4646" y="2024"/>
                      <a:pt x="4121" y="1148"/>
                      <a:pt x="3420" y="538"/>
                    </a:cubicBezTo>
                    <a:cubicBezTo>
                      <a:pt x="3070" y="272"/>
                      <a:pt x="2803" y="97"/>
                      <a:pt x="2453" y="13"/>
                    </a:cubicBezTo>
                    <a:cubicBezTo>
                      <a:pt x="2390" y="4"/>
                      <a:pt x="2327" y="0"/>
                      <a:pt x="2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4"/>
              <p:cNvSpPr/>
              <p:nvPr/>
            </p:nvSpPr>
            <p:spPr>
              <a:xfrm>
                <a:off x="7401525" y="3738661"/>
                <a:ext cx="320540" cy="282633"/>
              </a:xfrm>
              <a:custGeom>
                <a:avLst/>
                <a:gdLst/>
                <a:ahLst/>
                <a:cxnLst/>
                <a:rect l="l" t="t" r="r" b="b"/>
                <a:pathLst>
                  <a:path w="5165" h="4554" extrusionOk="0">
                    <a:moveTo>
                      <a:pt x="142" y="2055"/>
                    </a:moveTo>
                    <a:cubicBezTo>
                      <a:pt x="123" y="2068"/>
                      <a:pt x="104" y="2083"/>
                      <a:pt x="84" y="2103"/>
                    </a:cubicBezTo>
                    <a:cubicBezTo>
                      <a:pt x="84" y="2122"/>
                      <a:pt x="86" y="2141"/>
                      <a:pt x="87" y="2160"/>
                    </a:cubicBezTo>
                    <a:lnTo>
                      <a:pt x="87" y="2160"/>
                    </a:lnTo>
                    <a:cubicBezTo>
                      <a:pt x="95" y="2125"/>
                      <a:pt x="115" y="2090"/>
                      <a:pt x="142" y="2055"/>
                    </a:cubicBezTo>
                    <a:close/>
                    <a:moveTo>
                      <a:pt x="2362" y="1"/>
                    </a:moveTo>
                    <a:cubicBezTo>
                      <a:pt x="1752" y="1"/>
                      <a:pt x="1227" y="260"/>
                      <a:pt x="785" y="610"/>
                    </a:cubicBezTo>
                    <a:cubicBezTo>
                      <a:pt x="610" y="701"/>
                      <a:pt x="351" y="876"/>
                      <a:pt x="260" y="1052"/>
                    </a:cubicBezTo>
                    <a:cubicBezTo>
                      <a:pt x="260" y="1136"/>
                      <a:pt x="260" y="1311"/>
                      <a:pt x="351" y="1402"/>
                    </a:cubicBezTo>
                    <a:cubicBezTo>
                      <a:pt x="351" y="1486"/>
                      <a:pt x="435" y="1577"/>
                      <a:pt x="435" y="1752"/>
                    </a:cubicBezTo>
                    <a:cubicBezTo>
                      <a:pt x="435" y="1836"/>
                      <a:pt x="260" y="1928"/>
                      <a:pt x="260" y="1928"/>
                    </a:cubicBezTo>
                    <a:cubicBezTo>
                      <a:pt x="218" y="1969"/>
                      <a:pt x="175" y="2012"/>
                      <a:pt x="142" y="2055"/>
                    </a:cubicBezTo>
                    <a:lnTo>
                      <a:pt x="142" y="2055"/>
                    </a:lnTo>
                    <a:cubicBezTo>
                      <a:pt x="212" y="2008"/>
                      <a:pt x="279" y="1994"/>
                      <a:pt x="351" y="1928"/>
                    </a:cubicBezTo>
                    <a:lnTo>
                      <a:pt x="526" y="1752"/>
                    </a:lnTo>
                    <a:cubicBezTo>
                      <a:pt x="526" y="1577"/>
                      <a:pt x="435" y="1486"/>
                      <a:pt x="435" y="1486"/>
                    </a:cubicBezTo>
                    <a:cubicBezTo>
                      <a:pt x="351" y="1311"/>
                      <a:pt x="351" y="1227"/>
                      <a:pt x="351" y="1136"/>
                    </a:cubicBezTo>
                    <a:cubicBezTo>
                      <a:pt x="351" y="961"/>
                      <a:pt x="435" y="876"/>
                      <a:pt x="526" y="785"/>
                    </a:cubicBezTo>
                    <a:cubicBezTo>
                      <a:pt x="785" y="610"/>
                      <a:pt x="960" y="526"/>
                      <a:pt x="1227" y="351"/>
                    </a:cubicBezTo>
                    <a:cubicBezTo>
                      <a:pt x="1486" y="260"/>
                      <a:pt x="1752" y="85"/>
                      <a:pt x="2012" y="85"/>
                    </a:cubicBezTo>
                    <a:cubicBezTo>
                      <a:pt x="2121" y="50"/>
                      <a:pt x="2228" y="30"/>
                      <a:pt x="2336" y="30"/>
                    </a:cubicBezTo>
                    <a:cubicBezTo>
                      <a:pt x="2491" y="30"/>
                      <a:pt x="2646" y="72"/>
                      <a:pt x="2803" y="176"/>
                    </a:cubicBezTo>
                    <a:cubicBezTo>
                      <a:pt x="3063" y="260"/>
                      <a:pt x="3329" y="435"/>
                      <a:pt x="3504" y="610"/>
                    </a:cubicBezTo>
                    <a:cubicBezTo>
                      <a:pt x="3939" y="961"/>
                      <a:pt x="4289" y="1311"/>
                      <a:pt x="4555" y="1836"/>
                    </a:cubicBezTo>
                    <a:cubicBezTo>
                      <a:pt x="4730" y="2012"/>
                      <a:pt x="4815" y="2278"/>
                      <a:pt x="4906" y="2453"/>
                    </a:cubicBezTo>
                    <a:cubicBezTo>
                      <a:pt x="4990" y="2537"/>
                      <a:pt x="4990" y="2628"/>
                      <a:pt x="4990" y="2628"/>
                    </a:cubicBezTo>
                    <a:cubicBezTo>
                      <a:pt x="4990" y="2712"/>
                      <a:pt x="4990" y="2712"/>
                      <a:pt x="5081" y="2712"/>
                    </a:cubicBezTo>
                    <a:lnTo>
                      <a:pt x="5081" y="2888"/>
                    </a:lnTo>
                    <a:cubicBezTo>
                      <a:pt x="4990" y="3154"/>
                      <a:pt x="4815" y="3413"/>
                      <a:pt x="4730" y="3679"/>
                    </a:cubicBezTo>
                    <a:lnTo>
                      <a:pt x="4639" y="3679"/>
                    </a:lnTo>
                    <a:cubicBezTo>
                      <a:pt x="4639" y="3693"/>
                      <a:pt x="4642" y="3705"/>
                      <a:pt x="4646" y="3715"/>
                    </a:cubicBezTo>
                    <a:lnTo>
                      <a:pt x="4646" y="3715"/>
                    </a:lnTo>
                    <a:cubicBezTo>
                      <a:pt x="4065" y="3955"/>
                      <a:pt x="3560" y="4122"/>
                      <a:pt x="2979" y="4289"/>
                    </a:cubicBezTo>
                    <a:cubicBezTo>
                      <a:pt x="2712" y="4380"/>
                      <a:pt x="2453" y="4380"/>
                      <a:pt x="2103" y="4464"/>
                    </a:cubicBezTo>
                    <a:lnTo>
                      <a:pt x="1402" y="4464"/>
                    </a:lnTo>
                    <a:cubicBezTo>
                      <a:pt x="1136" y="4380"/>
                      <a:pt x="876" y="4289"/>
                      <a:pt x="701" y="4114"/>
                    </a:cubicBezTo>
                    <a:cubicBezTo>
                      <a:pt x="526" y="3939"/>
                      <a:pt x="435" y="3679"/>
                      <a:pt x="435" y="3413"/>
                    </a:cubicBezTo>
                    <a:lnTo>
                      <a:pt x="176" y="2628"/>
                    </a:lnTo>
                    <a:cubicBezTo>
                      <a:pt x="176" y="2472"/>
                      <a:pt x="103" y="2316"/>
                      <a:pt x="87" y="2160"/>
                    </a:cubicBezTo>
                    <a:lnTo>
                      <a:pt x="87" y="2160"/>
                    </a:lnTo>
                    <a:cubicBezTo>
                      <a:pt x="86" y="2169"/>
                      <a:pt x="84" y="2178"/>
                      <a:pt x="84" y="2187"/>
                    </a:cubicBezTo>
                    <a:cubicBezTo>
                      <a:pt x="0" y="2362"/>
                      <a:pt x="84" y="2537"/>
                      <a:pt x="84" y="2628"/>
                    </a:cubicBezTo>
                    <a:cubicBezTo>
                      <a:pt x="176" y="2804"/>
                      <a:pt x="176" y="2979"/>
                      <a:pt x="260" y="3063"/>
                    </a:cubicBezTo>
                    <a:cubicBezTo>
                      <a:pt x="351" y="3588"/>
                      <a:pt x="526" y="4114"/>
                      <a:pt x="960" y="4380"/>
                    </a:cubicBezTo>
                    <a:cubicBezTo>
                      <a:pt x="1181" y="4510"/>
                      <a:pt x="1444" y="4554"/>
                      <a:pt x="1707" y="4554"/>
                    </a:cubicBezTo>
                    <a:cubicBezTo>
                      <a:pt x="1969" y="4554"/>
                      <a:pt x="2232" y="4510"/>
                      <a:pt x="2453" y="4464"/>
                    </a:cubicBezTo>
                    <a:cubicBezTo>
                      <a:pt x="3154" y="4289"/>
                      <a:pt x="3763" y="4114"/>
                      <a:pt x="4289" y="3939"/>
                    </a:cubicBezTo>
                    <a:cubicBezTo>
                      <a:pt x="4464" y="3855"/>
                      <a:pt x="4555" y="3764"/>
                      <a:pt x="4730" y="3764"/>
                    </a:cubicBezTo>
                    <a:cubicBezTo>
                      <a:pt x="4815" y="3504"/>
                      <a:pt x="4990" y="3329"/>
                      <a:pt x="5081" y="3063"/>
                    </a:cubicBezTo>
                    <a:cubicBezTo>
                      <a:pt x="5081" y="2979"/>
                      <a:pt x="5081" y="2979"/>
                      <a:pt x="5165" y="2888"/>
                    </a:cubicBezTo>
                    <a:lnTo>
                      <a:pt x="5165" y="2804"/>
                    </a:lnTo>
                    <a:cubicBezTo>
                      <a:pt x="4990" y="2537"/>
                      <a:pt x="4906" y="2278"/>
                      <a:pt x="4730" y="2012"/>
                    </a:cubicBezTo>
                    <a:cubicBezTo>
                      <a:pt x="4464" y="1577"/>
                      <a:pt x="4205" y="1136"/>
                      <a:pt x="3763" y="701"/>
                    </a:cubicBezTo>
                    <a:cubicBezTo>
                      <a:pt x="3413" y="351"/>
                      <a:pt x="2887" y="1"/>
                      <a:pt x="23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4"/>
              <p:cNvSpPr/>
              <p:nvPr/>
            </p:nvSpPr>
            <p:spPr>
              <a:xfrm>
                <a:off x="7493686" y="3858254"/>
                <a:ext cx="212307" cy="81364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311" extrusionOk="0">
                    <a:moveTo>
                      <a:pt x="1" y="1"/>
                    </a:moveTo>
                    <a:cubicBezTo>
                      <a:pt x="968" y="877"/>
                      <a:pt x="2194" y="1311"/>
                      <a:pt x="3421" y="131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4"/>
              <p:cNvSpPr/>
              <p:nvPr/>
            </p:nvSpPr>
            <p:spPr>
              <a:xfrm>
                <a:off x="7488473" y="3858254"/>
                <a:ext cx="217520" cy="87074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403" extrusionOk="0">
                    <a:moveTo>
                      <a:pt x="85" y="1"/>
                    </a:moveTo>
                    <a:cubicBezTo>
                      <a:pt x="85" y="1"/>
                      <a:pt x="1" y="1"/>
                      <a:pt x="85" y="85"/>
                    </a:cubicBezTo>
                    <a:cubicBezTo>
                      <a:pt x="786" y="701"/>
                      <a:pt x="1753" y="1136"/>
                      <a:pt x="2713" y="1311"/>
                    </a:cubicBezTo>
                    <a:cubicBezTo>
                      <a:pt x="2979" y="1311"/>
                      <a:pt x="3238" y="1402"/>
                      <a:pt x="3505" y="1402"/>
                    </a:cubicBezTo>
                    <a:lnTo>
                      <a:pt x="3505" y="1311"/>
                    </a:lnTo>
                    <a:cubicBezTo>
                      <a:pt x="2538" y="1311"/>
                      <a:pt x="1578" y="961"/>
                      <a:pt x="786" y="526"/>
                    </a:cubicBezTo>
                    <a:cubicBezTo>
                      <a:pt x="526" y="351"/>
                      <a:pt x="260" y="176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4"/>
              <p:cNvSpPr/>
              <p:nvPr/>
            </p:nvSpPr>
            <p:spPr>
              <a:xfrm>
                <a:off x="7548051" y="3939554"/>
                <a:ext cx="157943" cy="28797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64" extrusionOk="0">
                    <a:moveTo>
                      <a:pt x="2545" y="1"/>
                    </a:moveTo>
                    <a:lnTo>
                      <a:pt x="1" y="442"/>
                    </a:lnTo>
                    <a:cubicBezTo>
                      <a:pt x="147" y="456"/>
                      <a:pt x="293" y="463"/>
                      <a:pt x="438" y="463"/>
                    </a:cubicBezTo>
                    <a:cubicBezTo>
                      <a:pt x="1166" y="463"/>
                      <a:pt x="1885" y="293"/>
                      <a:pt x="25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4"/>
              <p:cNvSpPr/>
              <p:nvPr/>
            </p:nvSpPr>
            <p:spPr>
              <a:xfrm>
                <a:off x="7548051" y="3939554"/>
                <a:ext cx="157943" cy="29356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473" extrusionOk="0">
                    <a:moveTo>
                      <a:pt x="2545" y="1"/>
                    </a:moveTo>
                    <a:cubicBezTo>
                      <a:pt x="1965" y="257"/>
                      <a:pt x="1340" y="420"/>
                      <a:pt x="703" y="420"/>
                    </a:cubicBezTo>
                    <a:cubicBezTo>
                      <a:pt x="470" y="420"/>
                      <a:pt x="236" y="398"/>
                      <a:pt x="1" y="351"/>
                    </a:cubicBezTo>
                    <a:lnTo>
                      <a:pt x="1" y="442"/>
                    </a:lnTo>
                    <a:cubicBezTo>
                      <a:pt x="206" y="462"/>
                      <a:pt x="411" y="473"/>
                      <a:pt x="615" y="473"/>
                    </a:cubicBezTo>
                    <a:cubicBezTo>
                      <a:pt x="1282" y="473"/>
                      <a:pt x="1938" y="360"/>
                      <a:pt x="2545" y="92"/>
                    </a:cubicBezTo>
                    <a:lnTo>
                      <a:pt x="25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4"/>
              <p:cNvSpPr/>
              <p:nvPr/>
            </p:nvSpPr>
            <p:spPr>
              <a:xfrm>
                <a:off x="7564622" y="3825671"/>
                <a:ext cx="141373" cy="113947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1836" extrusionOk="0">
                    <a:moveTo>
                      <a:pt x="0" y="0"/>
                    </a:moveTo>
                    <a:cubicBezTo>
                      <a:pt x="610" y="785"/>
                      <a:pt x="1402" y="1402"/>
                      <a:pt x="2278" y="18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4"/>
              <p:cNvSpPr/>
              <p:nvPr/>
            </p:nvSpPr>
            <p:spPr>
              <a:xfrm>
                <a:off x="7558974" y="3825671"/>
                <a:ext cx="150496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2425" h="1877" extrusionOk="0">
                    <a:moveTo>
                      <a:pt x="91" y="0"/>
                    </a:moveTo>
                    <a:cubicBezTo>
                      <a:pt x="91" y="0"/>
                      <a:pt x="0" y="0"/>
                      <a:pt x="91" y="84"/>
                    </a:cubicBezTo>
                    <a:cubicBezTo>
                      <a:pt x="701" y="876"/>
                      <a:pt x="1493" y="1486"/>
                      <a:pt x="2369" y="1836"/>
                    </a:cubicBezTo>
                    <a:cubicBezTo>
                      <a:pt x="1493" y="1402"/>
                      <a:pt x="701" y="785"/>
                      <a:pt x="91" y="0"/>
                    </a:cubicBezTo>
                    <a:close/>
                    <a:moveTo>
                      <a:pt x="2369" y="1836"/>
                    </a:moveTo>
                    <a:cubicBezTo>
                      <a:pt x="2369" y="1866"/>
                      <a:pt x="2378" y="1876"/>
                      <a:pt x="2387" y="1876"/>
                    </a:cubicBezTo>
                    <a:cubicBezTo>
                      <a:pt x="2406" y="1876"/>
                      <a:pt x="2425" y="1836"/>
                      <a:pt x="2369" y="18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4"/>
              <p:cNvSpPr/>
              <p:nvPr/>
            </p:nvSpPr>
            <p:spPr>
              <a:xfrm>
                <a:off x="7618987" y="3595113"/>
                <a:ext cx="293606" cy="317574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5117" extrusionOk="0">
                    <a:moveTo>
                      <a:pt x="3043" y="0"/>
                    </a:moveTo>
                    <a:cubicBezTo>
                      <a:pt x="2988" y="0"/>
                      <a:pt x="2934" y="12"/>
                      <a:pt x="2887" y="36"/>
                    </a:cubicBezTo>
                    <a:cubicBezTo>
                      <a:pt x="2712" y="36"/>
                      <a:pt x="2628" y="386"/>
                      <a:pt x="2453" y="386"/>
                    </a:cubicBezTo>
                    <a:cubicBezTo>
                      <a:pt x="2278" y="386"/>
                      <a:pt x="2102" y="120"/>
                      <a:pt x="1927" y="120"/>
                    </a:cubicBezTo>
                    <a:cubicBezTo>
                      <a:pt x="1836" y="120"/>
                      <a:pt x="1752" y="211"/>
                      <a:pt x="1661" y="211"/>
                    </a:cubicBezTo>
                    <a:cubicBezTo>
                      <a:pt x="1402" y="386"/>
                      <a:pt x="1226" y="471"/>
                      <a:pt x="1051" y="646"/>
                    </a:cubicBezTo>
                    <a:cubicBezTo>
                      <a:pt x="701" y="821"/>
                      <a:pt x="259" y="1087"/>
                      <a:pt x="175" y="1522"/>
                    </a:cubicBezTo>
                    <a:cubicBezTo>
                      <a:pt x="0" y="1963"/>
                      <a:pt x="175" y="2489"/>
                      <a:pt x="435" y="2923"/>
                    </a:cubicBezTo>
                    <a:cubicBezTo>
                      <a:pt x="785" y="3715"/>
                      <a:pt x="1311" y="4416"/>
                      <a:pt x="1836" y="5025"/>
                    </a:cubicBezTo>
                    <a:lnTo>
                      <a:pt x="2803" y="5117"/>
                    </a:lnTo>
                    <a:cubicBezTo>
                      <a:pt x="3504" y="4500"/>
                      <a:pt x="4205" y="3715"/>
                      <a:pt x="4555" y="2839"/>
                    </a:cubicBezTo>
                    <a:cubicBezTo>
                      <a:pt x="4639" y="2489"/>
                      <a:pt x="4730" y="2138"/>
                      <a:pt x="4639" y="1788"/>
                    </a:cubicBezTo>
                    <a:cubicBezTo>
                      <a:pt x="4555" y="1087"/>
                      <a:pt x="3938" y="646"/>
                      <a:pt x="3413" y="211"/>
                    </a:cubicBezTo>
                    <a:cubicBezTo>
                      <a:pt x="3351" y="83"/>
                      <a:pt x="3193" y="0"/>
                      <a:pt x="30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4"/>
              <p:cNvSpPr/>
              <p:nvPr/>
            </p:nvSpPr>
            <p:spPr>
              <a:xfrm>
                <a:off x="7613340" y="3591700"/>
                <a:ext cx="304466" cy="326200"/>
              </a:xfrm>
              <a:custGeom>
                <a:avLst/>
                <a:gdLst/>
                <a:ahLst/>
                <a:cxnLst/>
                <a:rect l="l" t="t" r="r" b="b"/>
                <a:pathLst>
                  <a:path w="4906" h="5256" extrusionOk="0">
                    <a:moveTo>
                      <a:pt x="3679" y="350"/>
                    </a:moveTo>
                    <a:lnTo>
                      <a:pt x="3770" y="441"/>
                    </a:lnTo>
                    <a:cubicBezTo>
                      <a:pt x="3795" y="456"/>
                      <a:pt x="3820" y="472"/>
                      <a:pt x="3844" y="487"/>
                    </a:cubicBezTo>
                    <a:lnTo>
                      <a:pt x="3844" y="487"/>
                    </a:lnTo>
                    <a:cubicBezTo>
                      <a:pt x="3791" y="440"/>
                      <a:pt x="3736" y="394"/>
                      <a:pt x="3679" y="350"/>
                    </a:cubicBezTo>
                    <a:close/>
                    <a:moveTo>
                      <a:pt x="3153" y="0"/>
                    </a:moveTo>
                    <a:cubicBezTo>
                      <a:pt x="2894" y="0"/>
                      <a:pt x="2803" y="266"/>
                      <a:pt x="2628" y="350"/>
                    </a:cubicBezTo>
                    <a:cubicBezTo>
                      <a:pt x="2590" y="364"/>
                      <a:pt x="2554" y="369"/>
                      <a:pt x="2519" y="369"/>
                    </a:cubicBezTo>
                    <a:cubicBezTo>
                      <a:pt x="2317" y="369"/>
                      <a:pt x="2168" y="175"/>
                      <a:pt x="2018" y="175"/>
                    </a:cubicBezTo>
                    <a:cubicBezTo>
                      <a:pt x="1927" y="175"/>
                      <a:pt x="1752" y="266"/>
                      <a:pt x="1668" y="266"/>
                    </a:cubicBezTo>
                    <a:cubicBezTo>
                      <a:pt x="1493" y="350"/>
                      <a:pt x="1402" y="441"/>
                      <a:pt x="1226" y="526"/>
                    </a:cubicBezTo>
                    <a:cubicBezTo>
                      <a:pt x="792" y="792"/>
                      <a:pt x="266" y="1142"/>
                      <a:pt x="175" y="1668"/>
                    </a:cubicBezTo>
                    <a:cubicBezTo>
                      <a:pt x="0" y="2193"/>
                      <a:pt x="350" y="2803"/>
                      <a:pt x="617" y="3244"/>
                    </a:cubicBezTo>
                    <a:cubicBezTo>
                      <a:pt x="876" y="3770"/>
                      <a:pt x="1226" y="4296"/>
                      <a:pt x="1668" y="4730"/>
                    </a:cubicBezTo>
                    <a:cubicBezTo>
                      <a:pt x="1752" y="4821"/>
                      <a:pt x="1843" y="4996"/>
                      <a:pt x="1927" y="5080"/>
                    </a:cubicBezTo>
                    <a:cubicBezTo>
                      <a:pt x="2193" y="5080"/>
                      <a:pt x="2453" y="5172"/>
                      <a:pt x="2719" y="5172"/>
                    </a:cubicBezTo>
                    <a:cubicBezTo>
                      <a:pt x="2719" y="5172"/>
                      <a:pt x="2803" y="5172"/>
                      <a:pt x="2803" y="5256"/>
                    </a:cubicBezTo>
                    <a:cubicBezTo>
                      <a:pt x="2894" y="5256"/>
                      <a:pt x="2894" y="5172"/>
                      <a:pt x="2978" y="5172"/>
                    </a:cubicBezTo>
                    <a:lnTo>
                      <a:pt x="3595" y="4555"/>
                    </a:lnTo>
                    <a:cubicBezTo>
                      <a:pt x="3945" y="4204"/>
                      <a:pt x="4296" y="3770"/>
                      <a:pt x="4471" y="3244"/>
                    </a:cubicBezTo>
                    <a:cubicBezTo>
                      <a:pt x="4730" y="2719"/>
                      <a:pt x="4905" y="2102"/>
                      <a:pt x="4730" y="1577"/>
                    </a:cubicBezTo>
                    <a:cubicBezTo>
                      <a:pt x="4565" y="1081"/>
                      <a:pt x="4244" y="742"/>
                      <a:pt x="3844" y="487"/>
                    </a:cubicBezTo>
                    <a:lnTo>
                      <a:pt x="3844" y="487"/>
                    </a:lnTo>
                    <a:cubicBezTo>
                      <a:pt x="4116" y="731"/>
                      <a:pt x="4338" y="1024"/>
                      <a:pt x="4555" y="1317"/>
                    </a:cubicBezTo>
                    <a:cubicBezTo>
                      <a:pt x="4646" y="1493"/>
                      <a:pt x="4730" y="1668"/>
                      <a:pt x="4730" y="1927"/>
                    </a:cubicBezTo>
                    <a:cubicBezTo>
                      <a:pt x="4821" y="2193"/>
                      <a:pt x="4730" y="2453"/>
                      <a:pt x="4646" y="2719"/>
                    </a:cubicBezTo>
                    <a:cubicBezTo>
                      <a:pt x="4380" y="3595"/>
                      <a:pt x="3770" y="4296"/>
                      <a:pt x="3069" y="4905"/>
                    </a:cubicBezTo>
                    <a:cubicBezTo>
                      <a:pt x="2978" y="4996"/>
                      <a:pt x="2978" y="5080"/>
                      <a:pt x="2894" y="5172"/>
                    </a:cubicBezTo>
                    <a:cubicBezTo>
                      <a:pt x="2544" y="5080"/>
                      <a:pt x="2277" y="5080"/>
                      <a:pt x="1927" y="4996"/>
                    </a:cubicBezTo>
                    <a:cubicBezTo>
                      <a:pt x="1668" y="4646"/>
                      <a:pt x="1317" y="4296"/>
                      <a:pt x="1051" y="3854"/>
                    </a:cubicBezTo>
                    <a:cubicBezTo>
                      <a:pt x="792" y="3420"/>
                      <a:pt x="526" y="2978"/>
                      <a:pt x="350" y="2544"/>
                    </a:cubicBezTo>
                    <a:cubicBezTo>
                      <a:pt x="266" y="2369"/>
                      <a:pt x="175" y="2102"/>
                      <a:pt x="175" y="1843"/>
                    </a:cubicBezTo>
                    <a:cubicBezTo>
                      <a:pt x="175" y="1668"/>
                      <a:pt x="266" y="1402"/>
                      <a:pt x="441" y="1226"/>
                    </a:cubicBezTo>
                    <a:cubicBezTo>
                      <a:pt x="617" y="1051"/>
                      <a:pt x="792" y="967"/>
                      <a:pt x="967" y="792"/>
                    </a:cubicBezTo>
                    <a:cubicBezTo>
                      <a:pt x="1142" y="701"/>
                      <a:pt x="1402" y="526"/>
                      <a:pt x="1577" y="441"/>
                    </a:cubicBezTo>
                    <a:cubicBezTo>
                      <a:pt x="1668" y="350"/>
                      <a:pt x="1752" y="266"/>
                      <a:pt x="1927" y="266"/>
                    </a:cubicBezTo>
                    <a:cubicBezTo>
                      <a:pt x="1957" y="236"/>
                      <a:pt x="1987" y="226"/>
                      <a:pt x="2016" y="226"/>
                    </a:cubicBezTo>
                    <a:cubicBezTo>
                      <a:pt x="2075" y="226"/>
                      <a:pt x="2133" y="266"/>
                      <a:pt x="2193" y="266"/>
                    </a:cubicBezTo>
                    <a:cubicBezTo>
                      <a:pt x="2369" y="350"/>
                      <a:pt x="2453" y="441"/>
                      <a:pt x="2628" y="441"/>
                    </a:cubicBezTo>
                    <a:cubicBezTo>
                      <a:pt x="2803" y="350"/>
                      <a:pt x="2894" y="175"/>
                      <a:pt x="3069" y="91"/>
                    </a:cubicBezTo>
                    <a:cubicBezTo>
                      <a:pt x="3094" y="78"/>
                      <a:pt x="3121" y="72"/>
                      <a:pt x="3149" y="72"/>
                    </a:cubicBezTo>
                    <a:cubicBezTo>
                      <a:pt x="3317" y="72"/>
                      <a:pt x="3529" y="278"/>
                      <a:pt x="3679" y="350"/>
                    </a:cubicBezTo>
                    <a:lnTo>
                      <a:pt x="3504" y="175"/>
                    </a:lnTo>
                    <a:cubicBezTo>
                      <a:pt x="3420" y="91"/>
                      <a:pt x="3244" y="0"/>
                      <a:pt x="31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4"/>
              <p:cNvSpPr/>
              <p:nvPr/>
            </p:nvSpPr>
            <p:spPr>
              <a:xfrm>
                <a:off x="7743793" y="3678648"/>
                <a:ext cx="32644" cy="22839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680" extrusionOk="0">
                    <a:moveTo>
                      <a:pt x="526" y="1"/>
                    </a:moveTo>
                    <a:cubicBezTo>
                      <a:pt x="0" y="1227"/>
                      <a:pt x="0" y="2453"/>
                      <a:pt x="351" y="3679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4"/>
              <p:cNvSpPr/>
              <p:nvPr/>
            </p:nvSpPr>
            <p:spPr>
              <a:xfrm>
                <a:off x="7743793" y="3678648"/>
                <a:ext cx="32644" cy="230872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0" extrusionOk="0">
                    <a:moveTo>
                      <a:pt x="442" y="1"/>
                    </a:moveTo>
                    <a:cubicBezTo>
                      <a:pt x="91" y="968"/>
                      <a:pt x="0" y="1928"/>
                      <a:pt x="91" y="2895"/>
                    </a:cubicBezTo>
                    <a:cubicBezTo>
                      <a:pt x="175" y="3154"/>
                      <a:pt x="175" y="3420"/>
                      <a:pt x="267" y="3679"/>
                    </a:cubicBezTo>
                    <a:cubicBezTo>
                      <a:pt x="267" y="3710"/>
                      <a:pt x="276" y="3720"/>
                      <a:pt x="288" y="3720"/>
                    </a:cubicBezTo>
                    <a:cubicBezTo>
                      <a:pt x="313" y="3720"/>
                      <a:pt x="351" y="3679"/>
                      <a:pt x="351" y="3679"/>
                    </a:cubicBezTo>
                    <a:cubicBezTo>
                      <a:pt x="91" y="2719"/>
                      <a:pt x="91" y="1752"/>
                      <a:pt x="267" y="792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4"/>
              <p:cNvSpPr/>
              <p:nvPr/>
            </p:nvSpPr>
            <p:spPr>
              <a:xfrm>
                <a:off x="7695074" y="3765596"/>
                <a:ext cx="70500" cy="141440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27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85" y="877"/>
                      <a:pt x="526" y="1669"/>
                      <a:pt x="1136" y="227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4"/>
              <p:cNvSpPr/>
              <p:nvPr/>
            </p:nvSpPr>
            <p:spPr>
              <a:xfrm>
                <a:off x="7689427" y="3765596"/>
                <a:ext cx="76148" cy="143923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2319" extrusionOk="0">
                    <a:moveTo>
                      <a:pt x="91" y="1"/>
                    </a:moveTo>
                    <a:cubicBezTo>
                      <a:pt x="91" y="1"/>
                      <a:pt x="0" y="1"/>
                      <a:pt x="0" y="92"/>
                    </a:cubicBezTo>
                    <a:cubicBezTo>
                      <a:pt x="176" y="877"/>
                      <a:pt x="617" y="1669"/>
                      <a:pt x="1143" y="2278"/>
                    </a:cubicBezTo>
                    <a:cubicBezTo>
                      <a:pt x="1171" y="2309"/>
                      <a:pt x="1189" y="2319"/>
                      <a:pt x="1202" y="2319"/>
                    </a:cubicBezTo>
                    <a:cubicBezTo>
                      <a:pt x="1227" y="2319"/>
                      <a:pt x="1227" y="2278"/>
                      <a:pt x="1227" y="2278"/>
                    </a:cubicBezTo>
                    <a:cubicBezTo>
                      <a:pt x="617" y="1669"/>
                      <a:pt x="267" y="877"/>
                      <a:pt x="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4"/>
              <p:cNvSpPr/>
              <p:nvPr/>
            </p:nvSpPr>
            <p:spPr>
              <a:xfrm>
                <a:off x="7765514" y="3738661"/>
                <a:ext cx="60074" cy="16837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2713" extrusionOk="0">
                    <a:moveTo>
                      <a:pt x="968" y="1"/>
                    </a:moveTo>
                    <a:lnTo>
                      <a:pt x="968" y="1"/>
                    </a:lnTo>
                    <a:cubicBezTo>
                      <a:pt x="442" y="785"/>
                      <a:pt x="92" y="1752"/>
                      <a:pt x="1" y="2712"/>
                    </a:cubicBez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7760301" y="3736179"/>
                <a:ext cx="70500" cy="175078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2821" extrusionOk="0">
                    <a:moveTo>
                      <a:pt x="1073" y="0"/>
                    </a:moveTo>
                    <a:cubicBezTo>
                      <a:pt x="1061" y="0"/>
                      <a:pt x="1052" y="10"/>
                      <a:pt x="1052" y="41"/>
                    </a:cubicBezTo>
                    <a:cubicBezTo>
                      <a:pt x="526" y="825"/>
                      <a:pt x="176" y="1792"/>
                      <a:pt x="1" y="2752"/>
                    </a:cubicBezTo>
                    <a:cubicBezTo>
                      <a:pt x="1" y="2798"/>
                      <a:pt x="22" y="2821"/>
                      <a:pt x="43" y="2821"/>
                    </a:cubicBezTo>
                    <a:cubicBezTo>
                      <a:pt x="64" y="2821"/>
                      <a:pt x="85" y="2798"/>
                      <a:pt x="85" y="2752"/>
                    </a:cubicBezTo>
                    <a:cubicBezTo>
                      <a:pt x="260" y="1792"/>
                      <a:pt x="610" y="825"/>
                      <a:pt x="1136" y="41"/>
                    </a:cubicBezTo>
                    <a:cubicBezTo>
                      <a:pt x="1136" y="41"/>
                      <a:pt x="1098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4"/>
              <p:cNvSpPr/>
              <p:nvPr/>
            </p:nvSpPr>
            <p:spPr>
              <a:xfrm>
                <a:off x="7651570" y="3879975"/>
                <a:ext cx="201012" cy="176568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2845" extrusionOk="0">
                    <a:moveTo>
                      <a:pt x="1601" y="1"/>
                    </a:moveTo>
                    <a:cubicBezTo>
                      <a:pt x="1127" y="1"/>
                      <a:pt x="641" y="235"/>
                      <a:pt x="351" y="702"/>
                    </a:cubicBezTo>
                    <a:cubicBezTo>
                      <a:pt x="1" y="1402"/>
                      <a:pt x="176" y="2187"/>
                      <a:pt x="877" y="2629"/>
                    </a:cubicBezTo>
                    <a:cubicBezTo>
                      <a:pt x="1085" y="2777"/>
                      <a:pt x="1324" y="2845"/>
                      <a:pt x="1566" y="2845"/>
                    </a:cubicBezTo>
                    <a:cubicBezTo>
                      <a:pt x="2034" y="2845"/>
                      <a:pt x="2513" y="2593"/>
                      <a:pt x="2804" y="2187"/>
                    </a:cubicBezTo>
                    <a:cubicBezTo>
                      <a:pt x="3238" y="1487"/>
                      <a:pt x="2979" y="611"/>
                      <a:pt x="2278" y="176"/>
                    </a:cubicBezTo>
                    <a:cubicBezTo>
                      <a:pt x="2073" y="59"/>
                      <a:pt x="1838" y="1"/>
                      <a:pt x="16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7662430" y="3879975"/>
                <a:ext cx="179229" cy="179236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2888" extrusionOk="0">
                    <a:moveTo>
                      <a:pt x="1402" y="1"/>
                    </a:moveTo>
                    <a:cubicBezTo>
                      <a:pt x="961" y="1"/>
                      <a:pt x="435" y="260"/>
                      <a:pt x="176" y="702"/>
                    </a:cubicBezTo>
                    <a:cubicBezTo>
                      <a:pt x="85" y="877"/>
                      <a:pt x="1" y="1136"/>
                      <a:pt x="1" y="1402"/>
                    </a:cubicBezTo>
                    <a:cubicBezTo>
                      <a:pt x="1" y="1136"/>
                      <a:pt x="85" y="961"/>
                      <a:pt x="260" y="702"/>
                    </a:cubicBezTo>
                    <a:cubicBezTo>
                      <a:pt x="526" y="260"/>
                      <a:pt x="961" y="1"/>
                      <a:pt x="1402" y="1"/>
                    </a:cubicBezTo>
                    <a:close/>
                    <a:moveTo>
                      <a:pt x="1403" y="1"/>
                    </a:moveTo>
                    <a:cubicBezTo>
                      <a:pt x="1662" y="1"/>
                      <a:pt x="1928" y="85"/>
                      <a:pt x="2103" y="260"/>
                    </a:cubicBezTo>
                    <a:cubicBezTo>
                      <a:pt x="2538" y="527"/>
                      <a:pt x="2804" y="961"/>
                      <a:pt x="2804" y="1402"/>
                    </a:cubicBezTo>
                    <a:cubicBezTo>
                      <a:pt x="2804" y="1662"/>
                      <a:pt x="2713" y="1928"/>
                      <a:pt x="2629" y="2103"/>
                    </a:cubicBezTo>
                    <a:cubicBezTo>
                      <a:pt x="2362" y="2538"/>
                      <a:pt x="1837" y="2804"/>
                      <a:pt x="1402" y="2804"/>
                    </a:cubicBezTo>
                    <a:cubicBezTo>
                      <a:pt x="1136" y="2804"/>
                      <a:pt x="961" y="2713"/>
                      <a:pt x="702" y="2629"/>
                    </a:cubicBezTo>
                    <a:lnTo>
                      <a:pt x="702" y="2629"/>
                    </a:lnTo>
                    <a:cubicBezTo>
                      <a:pt x="877" y="2804"/>
                      <a:pt x="1136" y="2888"/>
                      <a:pt x="1402" y="2888"/>
                    </a:cubicBezTo>
                    <a:cubicBezTo>
                      <a:pt x="1928" y="2888"/>
                      <a:pt x="2362" y="2629"/>
                      <a:pt x="2629" y="2187"/>
                    </a:cubicBezTo>
                    <a:cubicBezTo>
                      <a:pt x="2804" y="1928"/>
                      <a:pt x="2888" y="1662"/>
                      <a:pt x="2888" y="1402"/>
                    </a:cubicBezTo>
                    <a:cubicBezTo>
                      <a:pt x="2888" y="961"/>
                      <a:pt x="2629" y="435"/>
                      <a:pt x="2187" y="176"/>
                    </a:cubicBezTo>
                    <a:cubicBezTo>
                      <a:pt x="1928" y="85"/>
                      <a:pt x="1662" y="1"/>
                      <a:pt x="1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F9C64F-123F-01A0-B0BD-726D6E18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24" y="1047874"/>
            <a:ext cx="2455149" cy="3094635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5D2ACA-50CA-CAB2-FBC7-0AB6D982F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704" y="1045130"/>
            <a:ext cx="2408995" cy="30946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01C058-864E-B8A6-81B4-EFA96166A3B6}"/>
              </a:ext>
            </a:extLst>
          </p:cNvPr>
          <p:cNvSpPr txBox="1"/>
          <p:nvPr/>
        </p:nvSpPr>
        <p:spPr>
          <a:xfrm>
            <a:off x="4091923" y="4148775"/>
            <a:ext cx="78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8E310-B5F0-93AB-D315-E5C22D835EDC}"/>
              </a:ext>
            </a:extLst>
          </p:cNvPr>
          <p:cNvSpPr txBox="1"/>
          <p:nvPr/>
        </p:nvSpPr>
        <p:spPr>
          <a:xfrm>
            <a:off x="6636327" y="4148775"/>
            <a:ext cx="665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C439BCE-304F-4C91-7044-BAC43704E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16237-14AB-46F6-9C35-7EE344869972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ather Forecast Slides by Slidesgo">
  <a:themeElements>
    <a:clrScheme name="Simple Light">
      <a:dk1>
        <a:srgbClr val="222225"/>
      </a:dk1>
      <a:lt1>
        <a:srgbClr val="F1E4D6"/>
      </a:lt1>
      <a:dk2>
        <a:srgbClr val="70B0DC"/>
      </a:dk2>
      <a:lt2>
        <a:srgbClr val="EE5F34"/>
      </a:lt2>
      <a:accent1>
        <a:srgbClr val="FEC9CA"/>
      </a:accent1>
      <a:accent2>
        <a:srgbClr val="EE5F34"/>
      </a:accent2>
      <a:accent3>
        <a:srgbClr val="70B0DC"/>
      </a:accent3>
      <a:accent4>
        <a:srgbClr val="FEC9CA"/>
      </a:accent4>
      <a:accent5>
        <a:srgbClr val="F1E4D6"/>
      </a:accent5>
      <a:accent6>
        <a:srgbClr val="222225"/>
      </a:accent6>
      <a:hlink>
        <a:srgbClr val="EE5F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670</Words>
  <Application>Microsoft Office PowerPoint</Application>
  <PresentationFormat>On-screen Show (16:9)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Didact Gothic</vt:lpstr>
      <vt:lpstr>Chonburi</vt:lpstr>
      <vt:lpstr>Weather Forecast Slides by Slidesgo</vt:lpstr>
      <vt:lpstr>Evaluation of weather forecast with Deep Learning</vt:lpstr>
      <vt:lpstr>Weather Evaluation</vt:lpstr>
      <vt:lpstr>Weather Evaluation</vt:lpstr>
      <vt:lpstr>weather evaluation techniques</vt:lpstr>
      <vt:lpstr>Deep Learning</vt:lpstr>
      <vt:lpstr>Deep Learning </vt:lpstr>
      <vt:lpstr>Artificial Neural Network  (ANN)</vt:lpstr>
      <vt:lpstr>Convolutional Neural Network  (CNN)</vt:lpstr>
      <vt:lpstr>Implementation</vt:lpstr>
      <vt:lpstr>Results</vt:lpstr>
      <vt:lpstr>Conclusion</vt:lpstr>
      <vt:lpstr>Thank you!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weather forecast with Deep Learning</dc:title>
  <cp:lastModifiedBy>Pritish Samant</cp:lastModifiedBy>
  <cp:revision>2</cp:revision>
  <dcterms:modified xsi:type="dcterms:W3CDTF">2024-02-04T12:01:58Z</dcterms:modified>
</cp:coreProperties>
</file>